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2.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3.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4.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5.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6.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7.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8.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9.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10.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1.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2.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13.xml" ContentType="application/vnd.openxmlformats-officedocument.presentationml.notesSlide+xml"/>
  <Override PartName="/ppt/tags/tag51.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6"/>
  </p:notesMasterIdLst>
  <p:sldIdLst>
    <p:sldId id="256" r:id="rId2"/>
    <p:sldId id="267" r:id="rId3"/>
    <p:sldId id="257" r:id="rId4"/>
    <p:sldId id="272" r:id="rId5"/>
    <p:sldId id="258" r:id="rId6"/>
    <p:sldId id="259" r:id="rId7"/>
    <p:sldId id="282" r:id="rId8"/>
    <p:sldId id="274" r:id="rId9"/>
    <p:sldId id="280" r:id="rId10"/>
    <p:sldId id="275" r:id="rId11"/>
    <p:sldId id="276" r:id="rId12"/>
    <p:sldId id="277" r:id="rId13"/>
    <p:sldId id="279" r:id="rId14"/>
    <p:sldId id="270" r:id="rId15"/>
  </p:sldIdLst>
  <p:sldSz cx="16256000" cy="12192000"/>
  <p:notesSz cx="6858000" cy="9144000"/>
  <p:custDataLst>
    <p:tags r:id="rId1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5" d="100"/>
          <a:sy n="65" d="100"/>
        </p:scale>
        <p:origin x="147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A0BAE8-0CC5-400F-966F-7D259742056B}" type="datetimeFigureOut">
              <a:rPr lang="it-IT" smtClean="0"/>
              <a:t>14/09/2020</a:t>
            </a:fld>
            <a:endParaRPr lang="it-IT"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dirty="0"/>
              <a:t>Click to edit Master text styles</a:t>
            </a:r>
          </a:p>
          <a:p>
            <a:pPr lvl="1"/>
            <a:r>
              <a:rPr lang="it-IT" dirty="0"/>
              <a:t>Second level</a:t>
            </a:r>
          </a:p>
          <a:p>
            <a:pPr lvl="2"/>
            <a:r>
              <a:rPr lang="it-IT" dirty="0"/>
              <a:t>Third level</a:t>
            </a:r>
          </a:p>
          <a:p>
            <a:pPr lvl="3"/>
            <a:r>
              <a:rPr lang="it-IT" dirty="0"/>
              <a:t>Fourth level</a:t>
            </a:r>
          </a:p>
          <a:p>
            <a:pPr lvl="4"/>
            <a:r>
              <a:rPr lang="it-IT"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ECEA33-D8A3-450E-B3F7-340AAFA97912}" type="slidenum">
              <a:rPr lang="it-IT" smtClean="0"/>
              <a:t>‹#›</a:t>
            </a:fld>
            <a:endParaRPr lang="it-IT" dirty="0"/>
          </a:p>
        </p:txBody>
      </p:sp>
    </p:spTree>
    <p:extLst>
      <p:ext uri="{BB962C8B-B14F-4D97-AF65-F5344CB8AC3E}">
        <p14:creationId xmlns:p14="http://schemas.microsoft.com/office/powerpoint/2010/main" val="1116737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EECEA33-D8A3-450E-B3F7-340AAFA97912}" type="slidenum">
              <a:rPr lang="it-IT" smtClean="0"/>
              <a:t>1</a:t>
            </a:fld>
            <a:endParaRPr lang="it-IT" dirty="0"/>
          </a:p>
        </p:txBody>
      </p:sp>
    </p:spTree>
    <p:extLst>
      <p:ext uri="{BB962C8B-B14F-4D97-AF65-F5344CB8AC3E}">
        <p14:creationId xmlns:p14="http://schemas.microsoft.com/office/powerpoint/2010/main" val="1964262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EECEA33-D8A3-450E-B3F7-340AAFA97912}" type="slidenum">
              <a:rPr lang="it-IT" smtClean="0"/>
              <a:t>10</a:t>
            </a:fld>
            <a:endParaRPr lang="it-IT" dirty="0"/>
          </a:p>
        </p:txBody>
      </p:sp>
    </p:spTree>
    <p:extLst>
      <p:ext uri="{BB962C8B-B14F-4D97-AF65-F5344CB8AC3E}">
        <p14:creationId xmlns:p14="http://schemas.microsoft.com/office/powerpoint/2010/main" val="3505239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EECEA33-D8A3-450E-B3F7-340AAFA97912}" type="slidenum">
              <a:rPr lang="it-IT" smtClean="0"/>
              <a:t>11</a:t>
            </a:fld>
            <a:endParaRPr lang="it-IT" dirty="0"/>
          </a:p>
        </p:txBody>
      </p:sp>
    </p:spTree>
    <p:extLst>
      <p:ext uri="{BB962C8B-B14F-4D97-AF65-F5344CB8AC3E}">
        <p14:creationId xmlns:p14="http://schemas.microsoft.com/office/powerpoint/2010/main" val="1013883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EECEA33-D8A3-450E-B3F7-340AAFA97912}" type="slidenum">
              <a:rPr lang="it-IT" smtClean="0"/>
              <a:t>12</a:t>
            </a:fld>
            <a:endParaRPr lang="it-IT" dirty="0"/>
          </a:p>
        </p:txBody>
      </p:sp>
    </p:spTree>
    <p:extLst>
      <p:ext uri="{BB962C8B-B14F-4D97-AF65-F5344CB8AC3E}">
        <p14:creationId xmlns:p14="http://schemas.microsoft.com/office/powerpoint/2010/main" val="2046387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EECEA33-D8A3-450E-B3F7-340AAFA97912}" type="slidenum">
              <a:rPr lang="it-IT" smtClean="0"/>
              <a:t>13</a:t>
            </a:fld>
            <a:endParaRPr lang="it-IT" dirty="0"/>
          </a:p>
        </p:txBody>
      </p:sp>
    </p:spTree>
    <p:extLst>
      <p:ext uri="{BB962C8B-B14F-4D97-AF65-F5344CB8AC3E}">
        <p14:creationId xmlns:p14="http://schemas.microsoft.com/office/powerpoint/2010/main" val="1575159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EECEA33-D8A3-450E-B3F7-340AAFA97912}" type="slidenum">
              <a:rPr lang="it-IT" smtClean="0"/>
              <a:t>14</a:t>
            </a:fld>
            <a:endParaRPr lang="it-IT" dirty="0"/>
          </a:p>
        </p:txBody>
      </p:sp>
    </p:spTree>
    <p:extLst>
      <p:ext uri="{BB962C8B-B14F-4D97-AF65-F5344CB8AC3E}">
        <p14:creationId xmlns:p14="http://schemas.microsoft.com/office/powerpoint/2010/main" val="1173481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EECEA33-D8A3-450E-B3F7-340AAFA97912}" type="slidenum">
              <a:rPr lang="it-IT" smtClean="0"/>
              <a:t>2</a:t>
            </a:fld>
            <a:endParaRPr lang="it-IT" dirty="0"/>
          </a:p>
        </p:txBody>
      </p:sp>
    </p:spTree>
    <p:extLst>
      <p:ext uri="{BB962C8B-B14F-4D97-AF65-F5344CB8AC3E}">
        <p14:creationId xmlns:p14="http://schemas.microsoft.com/office/powerpoint/2010/main" val="1551373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EECEA33-D8A3-450E-B3F7-340AAFA97912}" type="slidenum">
              <a:rPr lang="it-IT" smtClean="0"/>
              <a:t>3</a:t>
            </a:fld>
            <a:endParaRPr lang="it-IT" dirty="0"/>
          </a:p>
        </p:txBody>
      </p:sp>
    </p:spTree>
    <p:extLst>
      <p:ext uri="{BB962C8B-B14F-4D97-AF65-F5344CB8AC3E}">
        <p14:creationId xmlns:p14="http://schemas.microsoft.com/office/powerpoint/2010/main" val="3806201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EECEA33-D8A3-450E-B3F7-340AAFA97912}" type="slidenum">
              <a:rPr lang="it-IT" smtClean="0"/>
              <a:t>4</a:t>
            </a:fld>
            <a:endParaRPr lang="it-IT" dirty="0"/>
          </a:p>
        </p:txBody>
      </p:sp>
    </p:spTree>
    <p:extLst>
      <p:ext uri="{BB962C8B-B14F-4D97-AF65-F5344CB8AC3E}">
        <p14:creationId xmlns:p14="http://schemas.microsoft.com/office/powerpoint/2010/main" val="3257882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EECEA33-D8A3-450E-B3F7-340AAFA97912}" type="slidenum">
              <a:rPr lang="it-IT" smtClean="0"/>
              <a:t>5</a:t>
            </a:fld>
            <a:endParaRPr lang="it-IT" dirty="0"/>
          </a:p>
        </p:txBody>
      </p:sp>
    </p:spTree>
    <p:extLst>
      <p:ext uri="{BB962C8B-B14F-4D97-AF65-F5344CB8AC3E}">
        <p14:creationId xmlns:p14="http://schemas.microsoft.com/office/powerpoint/2010/main" val="349169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EECEA33-D8A3-450E-B3F7-340AAFA97912}" type="slidenum">
              <a:rPr lang="it-IT" smtClean="0"/>
              <a:t>6</a:t>
            </a:fld>
            <a:endParaRPr lang="it-IT" dirty="0"/>
          </a:p>
        </p:txBody>
      </p:sp>
    </p:spTree>
    <p:extLst>
      <p:ext uri="{BB962C8B-B14F-4D97-AF65-F5344CB8AC3E}">
        <p14:creationId xmlns:p14="http://schemas.microsoft.com/office/powerpoint/2010/main" val="561766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EECEA33-D8A3-450E-B3F7-340AAFA97912}" type="slidenum">
              <a:rPr lang="it-IT" smtClean="0"/>
              <a:t>7</a:t>
            </a:fld>
            <a:endParaRPr lang="it-IT" dirty="0"/>
          </a:p>
        </p:txBody>
      </p:sp>
    </p:spTree>
    <p:extLst>
      <p:ext uri="{BB962C8B-B14F-4D97-AF65-F5344CB8AC3E}">
        <p14:creationId xmlns:p14="http://schemas.microsoft.com/office/powerpoint/2010/main" val="2614110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EECEA33-D8A3-450E-B3F7-340AAFA97912}" type="slidenum">
              <a:rPr lang="it-IT" smtClean="0"/>
              <a:t>8</a:t>
            </a:fld>
            <a:endParaRPr lang="it-IT" dirty="0"/>
          </a:p>
        </p:txBody>
      </p:sp>
    </p:spTree>
    <p:extLst>
      <p:ext uri="{BB962C8B-B14F-4D97-AF65-F5344CB8AC3E}">
        <p14:creationId xmlns:p14="http://schemas.microsoft.com/office/powerpoint/2010/main" val="335751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EECEA33-D8A3-450E-B3F7-340AAFA97912}" type="slidenum">
              <a:rPr lang="it-IT" smtClean="0"/>
              <a:t>9</a:t>
            </a:fld>
            <a:endParaRPr lang="it-IT" dirty="0"/>
          </a:p>
        </p:txBody>
      </p:sp>
    </p:spTree>
    <p:extLst>
      <p:ext uri="{BB962C8B-B14F-4D97-AF65-F5344CB8AC3E}">
        <p14:creationId xmlns:p14="http://schemas.microsoft.com/office/powerpoint/2010/main" val="8247373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1F95B81-BD2F-4BE7-A0BF-EC785941A7A2}"/>
              </a:ext>
            </a:extLst>
          </p:cNvPr>
          <p:cNvGraphicFramePr>
            <a:graphicFrameLocks noChangeAspect="1"/>
          </p:cNvGraphicFramePr>
          <p:nvPr userDrawn="1">
            <p:custDataLst>
              <p:tags r:id="rId2"/>
            </p:custDataLst>
            <p:extLst>
              <p:ext uri="{D42A27DB-BD31-4B8C-83A1-F6EECF244321}">
                <p14:modId xmlns:p14="http://schemas.microsoft.com/office/powerpoint/2010/main" val="37350750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12" name="think-cell Slide" r:id="rId5" imgW="360" imgH="360" progId="TCLayout.ActiveDocument.1">
                  <p:embed/>
                </p:oleObj>
              </mc:Choice>
              <mc:Fallback>
                <p:oleObj name="think-cell Slide" r:id="rId5" imgW="360" imgH="36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9FD8221B-87B4-44A1-9ACF-1F2133031D32}"/>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it-IT" sz="10667" b="0" i="0" baseline="0" dirty="0">
              <a:latin typeface="Calibri Light" panose="020F0302020204030204" pitchFamily="34" charset="0"/>
              <a:ea typeface="+mj-ea"/>
              <a:cs typeface="+mj-cs"/>
              <a:sym typeface="Calibri Light" panose="020F0302020204030204" pitchFamily="34" charset="0"/>
            </a:endParaRPr>
          </a:p>
        </p:txBody>
      </p:sp>
      <p:sp>
        <p:nvSpPr>
          <p:cNvPr id="2" name="Title 1"/>
          <p:cNvSpPr>
            <a:spLocks noGrp="1"/>
          </p:cNvSpPr>
          <p:nvPr>
            <p:ph type="ctrTitle"/>
          </p:nvPr>
        </p:nvSpPr>
        <p:spPr>
          <a:xfrm>
            <a:off x="1219200" y="1995312"/>
            <a:ext cx="13817600" cy="4244622"/>
          </a:xfrm>
        </p:spPr>
        <p:txBody>
          <a:bodyPr anchor="b"/>
          <a:lstStyle>
            <a:lvl1pPr algn="ctr">
              <a:defRPr sz="10667"/>
            </a:lvl1pPr>
          </a:lstStyle>
          <a:p>
            <a:r>
              <a:rPr lang="it-IT" dirty="0"/>
              <a:t>Click to edit Master title style</a:t>
            </a:r>
          </a:p>
        </p:txBody>
      </p:sp>
      <p:sp>
        <p:nvSpPr>
          <p:cNvPr id="3" name="Subtitle 2"/>
          <p:cNvSpPr>
            <a:spLocks noGrp="1"/>
          </p:cNvSpPr>
          <p:nvPr>
            <p:ph type="subTitle" idx="1"/>
          </p:nvPr>
        </p:nvSpPr>
        <p:spPr>
          <a:xfrm>
            <a:off x="2032000" y="6403623"/>
            <a:ext cx="12192000" cy="2943577"/>
          </a:xfrm>
        </p:spPr>
        <p:txBody>
          <a:bodyPr/>
          <a:lstStyle>
            <a:lvl1pPr marL="0" indent="0" algn="ctr">
              <a:buNone/>
              <a:defRPr sz="4267"/>
            </a:lvl1pPr>
            <a:lvl2pPr marL="812810" indent="0" algn="ctr">
              <a:buNone/>
              <a:defRPr sz="3556"/>
            </a:lvl2pPr>
            <a:lvl3pPr marL="1625620" indent="0" algn="ctr">
              <a:buNone/>
              <a:defRPr sz="3200"/>
            </a:lvl3pPr>
            <a:lvl4pPr marL="2438430" indent="0" algn="ctr">
              <a:buNone/>
              <a:defRPr sz="2844"/>
            </a:lvl4pPr>
            <a:lvl5pPr marL="3251241" indent="0" algn="ctr">
              <a:buNone/>
              <a:defRPr sz="2844"/>
            </a:lvl5pPr>
            <a:lvl6pPr marL="4064051" indent="0" algn="ctr">
              <a:buNone/>
              <a:defRPr sz="2844"/>
            </a:lvl6pPr>
            <a:lvl7pPr marL="4876861" indent="0" algn="ctr">
              <a:buNone/>
              <a:defRPr sz="2844"/>
            </a:lvl7pPr>
            <a:lvl8pPr marL="5689671" indent="0" algn="ctr">
              <a:buNone/>
              <a:defRPr sz="2844"/>
            </a:lvl8pPr>
            <a:lvl9pPr marL="6502481" indent="0" algn="ctr">
              <a:buNone/>
              <a:defRPr sz="2844"/>
            </a:lvl9pPr>
          </a:lstStyle>
          <a:p>
            <a:r>
              <a:rPr lang="it-IT" dirty="0"/>
              <a:t>Click to edit Master subtitle style</a:t>
            </a:r>
          </a:p>
        </p:txBody>
      </p:sp>
      <p:sp>
        <p:nvSpPr>
          <p:cNvPr id="4" name="Date Placeholder 3"/>
          <p:cNvSpPr>
            <a:spLocks noGrp="1"/>
          </p:cNvSpPr>
          <p:nvPr>
            <p:ph type="dt" sz="half" idx="10"/>
          </p:nvPr>
        </p:nvSpPr>
        <p:spPr/>
        <p:txBody>
          <a:bodyPr/>
          <a:lstStyle/>
          <a:p>
            <a:fld id="{0E6DBC46-E3DB-47E5-8319-2A64CC429A69}" type="datetimeFigureOut">
              <a:rPr lang="it-IT" smtClean="0"/>
              <a:t>14/09/2020</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1E6C206D-2104-4DA0-B453-52F9B4D2DEBE}" type="slidenum">
              <a:rPr lang="it-IT" smtClean="0"/>
              <a:t>‹#›</a:t>
            </a:fld>
            <a:endParaRPr lang="it-IT" dirty="0"/>
          </a:p>
        </p:txBody>
      </p:sp>
    </p:spTree>
    <p:extLst>
      <p:ext uri="{BB962C8B-B14F-4D97-AF65-F5344CB8AC3E}">
        <p14:creationId xmlns:p14="http://schemas.microsoft.com/office/powerpoint/2010/main" val="2239695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68DE32E-B232-446E-9A4B-C38F9F82ABC5}"/>
              </a:ext>
            </a:extLst>
          </p:cNvPr>
          <p:cNvGraphicFramePr>
            <a:graphicFrameLocks noChangeAspect="1"/>
          </p:cNvGraphicFramePr>
          <p:nvPr userDrawn="1">
            <p:custDataLst>
              <p:tags r:id="rId2"/>
            </p:custDataLst>
            <p:extLst>
              <p:ext uri="{D42A27DB-BD31-4B8C-83A1-F6EECF244321}">
                <p14:modId xmlns:p14="http://schemas.microsoft.com/office/powerpoint/2010/main" val="26551173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28" name="think-cell Slide" r:id="rId5" imgW="360" imgH="360" progId="TCLayout.ActiveDocument.1">
                  <p:embed/>
                </p:oleObj>
              </mc:Choice>
              <mc:Fallback>
                <p:oleObj name="think-cell Slide" r:id="rId5" imgW="360" imgH="36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A7C9F7F4-7EA5-44C3-880A-8217DD3B891F}"/>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it-IT" sz="7822" b="0" i="0" baseline="0" dirty="0">
              <a:latin typeface="Calibri Light" panose="020F0302020204030204" pitchFamily="34" charset="0"/>
              <a:ea typeface="+mj-ea"/>
              <a:cs typeface="+mj-cs"/>
              <a:sym typeface="Calibri Light" panose="020F0302020204030204" pitchFamily="34" charset="0"/>
            </a:endParaRPr>
          </a:p>
        </p:txBody>
      </p:sp>
      <p:sp>
        <p:nvSpPr>
          <p:cNvPr id="2" name="Title 1"/>
          <p:cNvSpPr>
            <a:spLocks noGrp="1"/>
          </p:cNvSpPr>
          <p:nvPr>
            <p:ph type="title"/>
          </p:nvPr>
        </p:nvSpPr>
        <p:spPr/>
        <p:txBody>
          <a:bodyPr/>
          <a:lstStyle/>
          <a:p>
            <a:r>
              <a:rPr lang="it-IT" dirty="0"/>
              <a:t>Click to edit Master title style</a:t>
            </a:r>
          </a:p>
        </p:txBody>
      </p:sp>
      <p:sp>
        <p:nvSpPr>
          <p:cNvPr id="3" name="Vertical Text Placeholder 2"/>
          <p:cNvSpPr>
            <a:spLocks noGrp="1"/>
          </p:cNvSpPr>
          <p:nvPr>
            <p:ph type="body" orient="vert" idx="1"/>
          </p:nvPr>
        </p:nvSpPr>
        <p:spPr/>
        <p:txBody>
          <a:bodyPr vert="eaVert"/>
          <a:lstStyle/>
          <a:p>
            <a:pPr lvl="0"/>
            <a:r>
              <a:rPr lang="it-IT" dirty="0"/>
              <a:t>Click to edit Master text styles</a:t>
            </a:r>
          </a:p>
          <a:p>
            <a:pPr lvl="1"/>
            <a:r>
              <a:rPr lang="it-IT" dirty="0"/>
              <a:t>Second level</a:t>
            </a:r>
          </a:p>
          <a:p>
            <a:pPr lvl="2"/>
            <a:r>
              <a:rPr lang="it-IT" dirty="0"/>
              <a:t>Third level</a:t>
            </a:r>
          </a:p>
          <a:p>
            <a:pPr lvl="3"/>
            <a:r>
              <a:rPr lang="it-IT" dirty="0"/>
              <a:t>Fourth level</a:t>
            </a:r>
          </a:p>
          <a:p>
            <a:pPr lvl="4"/>
            <a:r>
              <a:rPr lang="it-IT" dirty="0"/>
              <a:t>Fifth level</a:t>
            </a:r>
          </a:p>
        </p:txBody>
      </p:sp>
      <p:sp>
        <p:nvSpPr>
          <p:cNvPr id="4" name="Date Placeholder 3"/>
          <p:cNvSpPr>
            <a:spLocks noGrp="1"/>
          </p:cNvSpPr>
          <p:nvPr>
            <p:ph type="dt" sz="half" idx="10"/>
          </p:nvPr>
        </p:nvSpPr>
        <p:spPr/>
        <p:txBody>
          <a:bodyPr/>
          <a:lstStyle/>
          <a:p>
            <a:fld id="{0E6DBC46-E3DB-47E5-8319-2A64CC429A69}" type="datetimeFigureOut">
              <a:rPr lang="it-IT" smtClean="0"/>
              <a:t>14/09/2020</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1E6C206D-2104-4DA0-B453-52F9B4D2DEBE}" type="slidenum">
              <a:rPr lang="it-IT" smtClean="0"/>
              <a:t>‹#›</a:t>
            </a:fld>
            <a:endParaRPr lang="it-IT" dirty="0"/>
          </a:p>
        </p:txBody>
      </p:sp>
    </p:spTree>
    <p:extLst>
      <p:ext uri="{BB962C8B-B14F-4D97-AF65-F5344CB8AC3E}">
        <p14:creationId xmlns:p14="http://schemas.microsoft.com/office/powerpoint/2010/main" val="1761417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00F5EE6-98A2-415E-BE90-B0718F580CE3}"/>
              </a:ext>
            </a:extLst>
          </p:cNvPr>
          <p:cNvGraphicFramePr>
            <a:graphicFrameLocks noChangeAspect="1"/>
          </p:cNvGraphicFramePr>
          <p:nvPr userDrawn="1">
            <p:custDataLst>
              <p:tags r:id="rId2"/>
            </p:custDataLst>
            <p:extLst>
              <p:ext uri="{D42A27DB-BD31-4B8C-83A1-F6EECF244321}">
                <p14:modId xmlns:p14="http://schemas.microsoft.com/office/powerpoint/2010/main" val="14754294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52" name="think-cell Slide" r:id="rId5" imgW="360" imgH="360" progId="TCLayout.ActiveDocument.1">
                  <p:embed/>
                </p:oleObj>
              </mc:Choice>
              <mc:Fallback>
                <p:oleObj name="think-cell Slide" r:id="rId5" imgW="360" imgH="36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1EC875B-782F-4714-8E74-68F9EF8D8582}"/>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wrap="none" lIns="0" tIns="0" rIns="0" bIns="0" numCol="1" spcCol="0" rtlCol="0" anchor="ctr" anchorCtr="0">
            <a:noAutofit/>
          </a:bodyPr>
          <a:lstStyle/>
          <a:p>
            <a:pPr marL="0" lvl="0" indent="0" algn="ctr"/>
            <a:endParaRPr lang="it-IT" sz="7822" b="0" i="0" baseline="0" dirty="0">
              <a:latin typeface="Calibri Light" panose="020F0302020204030204" pitchFamily="34" charset="0"/>
              <a:ea typeface="+mj-ea"/>
              <a:cs typeface="+mj-cs"/>
              <a:sym typeface="Calibri Light" panose="020F0302020204030204" pitchFamily="34" charset="0"/>
            </a:endParaRPr>
          </a:p>
        </p:txBody>
      </p:sp>
      <p:sp>
        <p:nvSpPr>
          <p:cNvPr id="2" name="Vertical Title 1"/>
          <p:cNvSpPr>
            <a:spLocks noGrp="1"/>
          </p:cNvSpPr>
          <p:nvPr>
            <p:ph type="title" orient="vert"/>
          </p:nvPr>
        </p:nvSpPr>
        <p:spPr>
          <a:xfrm>
            <a:off x="11633201" y="649111"/>
            <a:ext cx="3505200" cy="10332156"/>
          </a:xfrm>
        </p:spPr>
        <p:txBody>
          <a:bodyPr vert="eaVert"/>
          <a:lstStyle/>
          <a:p>
            <a:r>
              <a:rPr lang="it-IT" dirty="0"/>
              <a:t>Click to edit Master title style</a:t>
            </a:r>
          </a:p>
        </p:txBody>
      </p:sp>
      <p:sp>
        <p:nvSpPr>
          <p:cNvPr id="3" name="Vertical Text Placeholder 2"/>
          <p:cNvSpPr>
            <a:spLocks noGrp="1"/>
          </p:cNvSpPr>
          <p:nvPr>
            <p:ph type="body" orient="vert" idx="1"/>
          </p:nvPr>
        </p:nvSpPr>
        <p:spPr>
          <a:xfrm>
            <a:off x="1117601" y="649111"/>
            <a:ext cx="10312400" cy="10332156"/>
          </a:xfrm>
        </p:spPr>
        <p:txBody>
          <a:bodyPr vert="eaVert"/>
          <a:lstStyle/>
          <a:p>
            <a:pPr lvl="0"/>
            <a:r>
              <a:rPr lang="it-IT" dirty="0"/>
              <a:t>Click to edit Master text styles</a:t>
            </a:r>
          </a:p>
          <a:p>
            <a:pPr lvl="1"/>
            <a:r>
              <a:rPr lang="it-IT" dirty="0"/>
              <a:t>Second level</a:t>
            </a:r>
          </a:p>
          <a:p>
            <a:pPr lvl="2"/>
            <a:r>
              <a:rPr lang="it-IT" dirty="0"/>
              <a:t>Third level</a:t>
            </a:r>
          </a:p>
          <a:p>
            <a:pPr lvl="3"/>
            <a:r>
              <a:rPr lang="it-IT" dirty="0"/>
              <a:t>Fourth level</a:t>
            </a:r>
          </a:p>
          <a:p>
            <a:pPr lvl="4"/>
            <a:r>
              <a:rPr lang="it-IT" dirty="0"/>
              <a:t>Fifth level</a:t>
            </a:r>
          </a:p>
        </p:txBody>
      </p:sp>
      <p:sp>
        <p:nvSpPr>
          <p:cNvPr id="4" name="Date Placeholder 3"/>
          <p:cNvSpPr>
            <a:spLocks noGrp="1"/>
          </p:cNvSpPr>
          <p:nvPr>
            <p:ph type="dt" sz="half" idx="10"/>
          </p:nvPr>
        </p:nvSpPr>
        <p:spPr/>
        <p:txBody>
          <a:bodyPr/>
          <a:lstStyle/>
          <a:p>
            <a:fld id="{0E6DBC46-E3DB-47E5-8319-2A64CC429A69}" type="datetimeFigureOut">
              <a:rPr lang="it-IT" smtClean="0"/>
              <a:t>14/09/2020</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1E6C206D-2104-4DA0-B453-52F9B4D2DEBE}" type="slidenum">
              <a:rPr lang="it-IT" smtClean="0"/>
              <a:t>‹#›</a:t>
            </a:fld>
            <a:endParaRPr lang="it-IT" dirty="0"/>
          </a:p>
        </p:txBody>
      </p:sp>
    </p:spTree>
    <p:extLst>
      <p:ext uri="{BB962C8B-B14F-4D97-AF65-F5344CB8AC3E}">
        <p14:creationId xmlns:p14="http://schemas.microsoft.com/office/powerpoint/2010/main" val="581694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2584565-BFAC-4079-AFEE-8CEA00A20557}"/>
              </a:ext>
            </a:extLst>
          </p:cNvPr>
          <p:cNvGraphicFramePr>
            <a:graphicFrameLocks noChangeAspect="1"/>
          </p:cNvGraphicFramePr>
          <p:nvPr userDrawn="1">
            <p:custDataLst>
              <p:tags r:id="rId2"/>
            </p:custDataLst>
            <p:extLst>
              <p:ext uri="{D42A27DB-BD31-4B8C-83A1-F6EECF244321}">
                <p14:modId xmlns:p14="http://schemas.microsoft.com/office/powerpoint/2010/main" val="1091781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36" name="think-cell Slide" r:id="rId5" imgW="360" imgH="360" progId="TCLayout.ActiveDocument.1">
                  <p:embed/>
                </p:oleObj>
              </mc:Choice>
              <mc:Fallback>
                <p:oleObj name="think-cell Slide" r:id="rId5" imgW="360" imgH="36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1B280643-BE57-4F50-8DFD-4E8E18F0FB16}"/>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it-IT" sz="7822" b="0" i="0" baseline="0" dirty="0">
              <a:latin typeface="Calibri Light" panose="020F0302020204030204" pitchFamily="34" charset="0"/>
              <a:ea typeface="+mj-ea"/>
              <a:cs typeface="+mj-cs"/>
              <a:sym typeface="Calibri Light" panose="020F0302020204030204" pitchFamily="34" charset="0"/>
            </a:endParaRPr>
          </a:p>
        </p:txBody>
      </p:sp>
      <p:sp>
        <p:nvSpPr>
          <p:cNvPr id="2" name="Title 1"/>
          <p:cNvSpPr>
            <a:spLocks noGrp="1"/>
          </p:cNvSpPr>
          <p:nvPr>
            <p:ph type="title"/>
          </p:nvPr>
        </p:nvSpPr>
        <p:spPr/>
        <p:txBody>
          <a:bodyPr/>
          <a:lstStyle/>
          <a:p>
            <a:r>
              <a:rPr lang="it-IT" dirty="0"/>
              <a:t>Click to edit Master title style</a:t>
            </a:r>
          </a:p>
        </p:txBody>
      </p:sp>
      <p:sp>
        <p:nvSpPr>
          <p:cNvPr id="3" name="Content Placeholder 2"/>
          <p:cNvSpPr>
            <a:spLocks noGrp="1"/>
          </p:cNvSpPr>
          <p:nvPr>
            <p:ph idx="1"/>
          </p:nvPr>
        </p:nvSpPr>
        <p:spPr/>
        <p:txBody>
          <a:bodyPr/>
          <a:lstStyle/>
          <a:p>
            <a:pPr lvl="0"/>
            <a:r>
              <a:rPr lang="it-IT" dirty="0"/>
              <a:t>Click to edit Master text styles</a:t>
            </a:r>
          </a:p>
          <a:p>
            <a:pPr lvl="1"/>
            <a:r>
              <a:rPr lang="it-IT" dirty="0"/>
              <a:t>Second level</a:t>
            </a:r>
          </a:p>
          <a:p>
            <a:pPr lvl="2"/>
            <a:r>
              <a:rPr lang="it-IT" dirty="0"/>
              <a:t>Third level</a:t>
            </a:r>
          </a:p>
          <a:p>
            <a:pPr lvl="3"/>
            <a:r>
              <a:rPr lang="it-IT" dirty="0"/>
              <a:t>Fourth level</a:t>
            </a:r>
          </a:p>
          <a:p>
            <a:pPr lvl="4"/>
            <a:r>
              <a:rPr lang="it-IT" dirty="0"/>
              <a:t>Fifth level</a:t>
            </a:r>
          </a:p>
        </p:txBody>
      </p:sp>
      <p:sp>
        <p:nvSpPr>
          <p:cNvPr id="4" name="Date Placeholder 3"/>
          <p:cNvSpPr>
            <a:spLocks noGrp="1"/>
          </p:cNvSpPr>
          <p:nvPr>
            <p:ph type="dt" sz="half" idx="10"/>
          </p:nvPr>
        </p:nvSpPr>
        <p:spPr/>
        <p:txBody>
          <a:bodyPr/>
          <a:lstStyle/>
          <a:p>
            <a:fld id="{0E6DBC46-E3DB-47E5-8319-2A64CC429A69}" type="datetimeFigureOut">
              <a:rPr lang="it-IT" smtClean="0"/>
              <a:t>14/09/2020</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1E6C206D-2104-4DA0-B453-52F9B4D2DEBE}" type="slidenum">
              <a:rPr lang="it-IT" smtClean="0"/>
              <a:t>‹#›</a:t>
            </a:fld>
            <a:endParaRPr lang="it-IT" dirty="0"/>
          </a:p>
        </p:txBody>
      </p:sp>
    </p:spTree>
    <p:extLst>
      <p:ext uri="{BB962C8B-B14F-4D97-AF65-F5344CB8AC3E}">
        <p14:creationId xmlns:p14="http://schemas.microsoft.com/office/powerpoint/2010/main" val="3353547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5BD0376-FC7D-4DD4-B7CB-BF29EC13C8FB}"/>
              </a:ext>
            </a:extLst>
          </p:cNvPr>
          <p:cNvGraphicFramePr>
            <a:graphicFrameLocks noChangeAspect="1"/>
          </p:cNvGraphicFramePr>
          <p:nvPr userDrawn="1">
            <p:custDataLst>
              <p:tags r:id="rId2"/>
            </p:custDataLst>
            <p:extLst>
              <p:ext uri="{D42A27DB-BD31-4B8C-83A1-F6EECF244321}">
                <p14:modId xmlns:p14="http://schemas.microsoft.com/office/powerpoint/2010/main" val="398549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60" name="think-cell Slide" r:id="rId5" imgW="360" imgH="360" progId="TCLayout.ActiveDocument.1">
                  <p:embed/>
                </p:oleObj>
              </mc:Choice>
              <mc:Fallback>
                <p:oleObj name="think-cell Slide" r:id="rId5" imgW="360" imgH="36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E6DAC1B0-8E9E-49F6-885C-C84BAF58CD20}"/>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it-IT" sz="10667" b="0" i="0" baseline="0" dirty="0">
              <a:latin typeface="Calibri Light" panose="020F0302020204030204" pitchFamily="34" charset="0"/>
              <a:ea typeface="+mj-ea"/>
              <a:cs typeface="+mj-cs"/>
              <a:sym typeface="Calibri Light" panose="020F0302020204030204" pitchFamily="34" charset="0"/>
            </a:endParaRPr>
          </a:p>
        </p:txBody>
      </p:sp>
      <p:sp>
        <p:nvSpPr>
          <p:cNvPr id="2" name="Title 1"/>
          <p:cNvSpPr>
            <a:spLocks noGrp="1"/>
          </p:cNvSpPr>
          <p:nvPr>
            <p:ph type="title"/>
          </p:nvPr>
        </p:nvSpPr>
        <p:spPr>
          <a:xfrm>
            <a:off x="1109134" y="3039537"/>
            <a:ext cx="14020800" cy="5071532"/>
          </a:xfrm>
        </p:spPr>
        <p:txBody>
          <a:bodyPr anchor="b"/>
          <a:lstStyle>
            <a:lvl1pPr>
              <a:defRPr sz="10667"/>
            </a:lvl1pPr>
          </a:lstStyle>
          <a:p>
            <a:r>
              <a:rPr lang="it-IT" dirty="0"/>
              <a:t>Click to edit Master title style</a:t>
            </a:r>
          </a:p>
        </p:txBody>
      </p:sp>
      <p:sp>
        <p:nvSpPr>
          <p:cNvPr id="3" name="Text Placeholder 2"/>
          <p:cNvSpPr>
            <a:spLocks noGrp="1"/>
          </p:cNvSpPr>
          <p:nvPr>
            <p:ph type="body" idx="1"/>
          </p:nvPr>
        </p:nvSpPr>
        <p:spPr>
          <a:xfrm>
            <a:off x="1109134" y="8159048"/>
            <a:ext cx="14020800" cy="2666999"/>
          </a:xfrm>
        </p:spPr>
        <p:txBody>
          <a:bodyPr/>
          <a:lstStyle>
            <a:lvl1pPr marL="0" indent="0">
              <a:buNone/>
              <a:defRPr sz="4267">
                <a:solidFill>
                  <a:schemeClr val="tx1"/>
                </a:solidFill>
              </a:defRPr>
            </a:lvl1pPr>
            <a:lvl2pPr marL="812810" indent="0">
              <a:buNone/>
              <a:defRPr sz="3556">
                <a:solidFill>
                  <a:schemeClr val="tx1">
                    <a:tint val="75000"/>
                  </a:schemeClr>
                </a:solidFill>
              </a:defRPr>
            </a:lvl2pPr>
            <a:lvl3pPr marL="1625620" indent="0">
              <a:buNone/>
              <a:defRPr sz="3200">
                <a:solidFill>
                  <a:schemeClr val="tx1">
                    <a:tint val="75000"/>
                  </a:schemeClr>
                </a:solidFill>
              </a:defRPr>
            </a:lvl3pPr>
            <a:lvl4pPr marL="2438430" indent="0">
              <a:buNone/>
              <a:defRPr sz="2844">
                <a:solidFill>
                  <a:schemeClr val="tx1">
                    <a:tint val="75000"/>
                  </a:schemeClr>
                </a:solidFill>
              </a:defRPr>
            </a:lvl4pPr>
            <a:lvl5pPr marL="3251241" indent="0">
              <a:buNone/>
              <a:defRPr sz="2844">
                <a:solidFill>
                  <a:schemeClr val="tx1">
                    <a:tint val="75000"/>
                  </a:schemeClr>
                </a:solidFill>
              </a:defRPr>
            </a:lvl5pPr>
            <a:lvl6pPr marL="4064051" indent="0">
              <a:buNone/>
              <a:defRPr sz="2844">
                <a:solidFill>
                  <a:schemeClr val="tx1">
                    <a:tint val="75000"/>
                  </a:schemeClr>
                </a:solidFill>
              </a:defRPr>
            </a:lvl6pPr>
            <a:lvl7pPr marL="4876861" indent="0">
              <a:buNone/>
              <a:defRPr sz="2844">
                <a:solidFill>
                  <a:schemeClr val="tx1">
                    <a:tint val="75000"/>
                  </a:schemeClr>
                </a:solidFill>
              </a:defRPr>
            </a:lvl7pPr>
            <a:lvl8pPr marL="5689671" indent="0">
              <a:buNone/>
              <a:defRPr sz="2844">
                <a:solidFill>
                  <a:schemeClr val="tx1">
                    <a:tint val="75000"/>
                  </a:schemeClr>
                </a:solidFill>
              </a:defRPr>
            </a:lvl8pPr>
            <a:lvl9pPr marL="6502481" indent="0">
              <a:buNone/>
              <a:defRPr sz="2844">
                <a:solidFill>
                  <a:schemeClr val="tx1">
                    <a:tint val="75000"/>
                  </a:schemeClr>
                </a:solidFill>
              </a:defRPr>
            </a:lvl9pPr>
          </a:lstStyle>
          <a:p>
            <a:pPr lvl="0"/>
            <a:r>
              <a:rPr lang="it-IT" dirty="0"/>
              <a:t>Click to edit Master text styles</a:t>
            </a:r>
          </a:p>
        </p:txBody>
      </p:sp>
      <p:sp>
        <p:nvSpPr>
          <p:cNvPr id="4" name="Date Placeholder 3"/>
          <p:cNvSpPr>
            <a:spLocks noGrp="1"/>
          </p:cNvSpPr>
          <p:nvPr>
            <p:ph type="dt" sz="half" idx="10"/>
          </p:nvPr>
        </p:nvSpPr>
        <p:spPr/>
        <p:txBody>
          <a:bodyPr/>
          <a:lstStyle/>
          <a:p>
            <a:fld id="{0E6DBC46-E3DB-47E5-8319-2A64CC429A69}" type="datetimeFigureOut">
              <a:rPr lang="it-IT" smtClean="0"/>
              <a:t>14/09/2020</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1E6C206D-2104-4DA0-B453-52F9B4D2DEBE}" type="slidenum">
              <a:rPr lang="it-IT" smtClean="0"/>
              <a:t>‹#›</a:t>
            </a:fld>
            <a:endParaRPr lang="it-IT" dirty="0"/>
          </a:p>
        </p:txBody>
      </p:sp>
    </p:spTree>
    <p:extLst>
      <p:ext uri="{BB962C8B-B14F-4D97-AF65-F5344CB8AC3E}">
        <p14:creationId xmlns:p14="http://schemas.microsoft.com/office/powerpoint/2010/main" val="4023794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9EDDCF1-B8D9-4685-BB0D-A40D8D5300A8}"/>
              </a:ext>
            </a:extLst>
          </p:cNvPr>
          <p:cNvGraphicFramePr>
            <a:graphicFrameLocks noChangeAspect="1"/>
          </p:cNvGraphicFramePr>
          <p:nvPr userDrawn="1">
            <p:custDataLst>
              <p:tags r:id="rId2"/>
            </p:custDataLst>
            <p:extLst>
              <p:ext uri="{D42A27DB-BD31-4B8C-83A1-F6EECF244321}">
                <p14:modId xmlns:p14="http://schemas.microsoft.com/office/powerpoint/2010/main" val="31961568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84" name="think-cell Slide" r:id="rId5" imgW="360" imgH="360" progId="TCLayout.ActiveDocument.1">
                  <p:embed/>
                </p:oleObj>
              </mc:Choice>
              <mc:Fallback>
                <p:oleObj name="think-cell Slide" r:id="rId5" imgW="360" imgH="36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9DDA0B1D-F047-4DE0-8E84-F3539114C713}"/>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it-IT" sz="7822" b="0" i="0" baseline="0" dirty="0">
              <a:latin typeface="Calibri Light" panose="020F0302020204030204" pitchFamily="34" charset="0"/>
              <a:ea typeface="+mj-ea"/>
              <a:cs typeface="+mj-cs"/>
              <a:sym typeface="Calibri Light" panose="020F0302020204030204" pitchFamily="34" charset="0"/>
            </a:endParaRPr>
          </a:p>
        </p:txBody>
      </p:sp>
      <p:sp>
        <p:nvSpPr>
          <p:cNvPr id="2" name="Title 1"/>
          <p:cNvSpPr>
            <a:spLocks noGrp="1"/>
          </p:cNvSpPr>
          <p:nvPr>
            <p:ph type="title"/>
          </p:nvPr>
        </p:nvSpPr>
        <p:spPr/>
        <p:txBody>
          <a:bodyPr/>
          <a:lstStyle/>
          <a:p>
            <a:r>
              <a:rPr lang="it-IT" dirty="0"/>
              <a:t>Click to edit Master title style</a:t>
            </a:r>
          </a:p>
        </p:txBody>
      </p:sp>
      <p:sp>
        <p:nvSpPr>
          <p:cNvPr id="3" name="Content Placeholder 2"/>
          <p:cNvSpPr>
            <a:spLocks noGrp="1"/>
          </p:cNvSpPr>
          <p:nvPr>
            <p:ph sz="half" idx="1"/>
          </p:nvPr>
        </p:nvSpPr>
        <p:spPr>
          <a:xfrm>
            <a:off x="1117600" y="3245556"/>
            <a:ext cx="6908800" cy="7735712"/>
          </a:xfrm>
        </p:spPr>
        <p:txBody>
          <a:bodyPr/>
          <a:lstStyle/>
          <a:p>
            <a:pPr lvl="0"/>
            <a:r>
              <a:rPr lang="it-IT" dirty="0"/>
              <a:t>Click to edit Master text styles</a:t>
            </a:r>
          </a:p>
          <a:p>
            <a:pPr lvl="1"/>
            <a:r>
              <a:rPr lang="it-IT" dirty="0"/>
              <a:t>Second level</a:t>
            </a:r>
          </a:p>
          <a:p>
            <a:pPr lvl="2"/>
            <a:r>
              <a:rPr lang="it-IT" dirty="0"/>
              <a:t>Third level</a:t>
            </a:r>
          </a:p>
          <a:p>
            <a:pPr lvl="3"/>
            <a:r>
              <a:rPr lang="it-IT" dirty="0"/>
              <a:t>Fourth level</a:t>
            </a:r>
          </a:p>
          <a:p>
            <a:pPr lvl="4"/>
            <a:r>
              <a:rPr lang="it-IT" dirty="0"/>
              <a:t>Fifth level</a:t>
            </a:r>
          </a:p>
        </p:txBody>
      </p:sp>
      <p:sp>
        <p:nvSpPr>
          <p:cNvPr id="4" name="Content Placeholder 3"/>
          <p:cNvSpPr>
            <a:spLocks noGrp="1"/>
          </p:cNvSpPr>
          <p:nvPr>
            <p:ph sz="half" idx="2"/>
          </p:nvPr>
        </p:nvSpPr>
        <p:spPr>
          <a:xfrm>
            <a:off x="8229600" y="3245556"/>
            <a:ext cx="6908800" cy="7735712"/>
          </a:xfrm>
        </p:spPr>
        <p:txBody>
          <a:bodyPr/>
          <a:lstStyle/>
          <a:p>
            <a:pPr lvl="0"/>
            <a:r>
              <a:rPr lang="it-IT" dirty="0"/>
              <a:t>Click to edit Master text styles</a:t>
            </a:r>
          </a:p>
          <a:p>
            <a:pPr lvl="1"/>
            <a:r>
              <a:rPr lang="it-IT" dirty="0"/>
              <a:t>Second level</a:t>
            </a:r>
          </a:p>
          <a:p>
            <a:pPr lvl="2"/>
            <a:r>
              <a:rPr lang="it-IT" dirty="0"/>
              <a:t>Third level</a:t>
            </a:r>
          </a:p>
          <a:p>
            <a:pPr lvl="3"/>
            <a:r>
              <a:rPr lang="it-IT" dirty="0"/>
              <a:t>Fourth level</a:t>
            </a:r>
          </a:p>
          <a:p>
            <a:pPr lvl="4"/>
            <a:r>
              <a:rPr lang="it-IT" dirty="0"/>
              <a:t>Fifth level</a:t>
            </a:r>
          </a:p>
        </p:txBody>
      </p:sp>
      <p:sp>
        <p:nvSpPr>
          <p:cNvPr id="5" name="Date Placeholder 4"/>
          <p:cNvSpPr>
            <a:spLocks noGrp="1"/>
          </p:cNvSpPr>
          <p:nvPr>
            <p:ph type="dt" sz="half" idx="10"/>
          </p:nvPr>
        </p:nvSpPr>
        <p:spPr/>
        <p:txBody>
          <a:bodyPr/>
          <a:lstStyle/>
          <a:p>
            <a:fld id="{0E6DBC46-E3DB-47E5-8319-2A64CC429A69}" type="datetimeFigureOut">
              <a:rPr lang="it-IT" smtClean="0"/>
              <a:t>14/09/2020</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1E6C206D-2104-4DA0-B453-52F9B4D2DEBE}" type="slidenum">
              <a:rPr lang="it-IT" smtClean="0"/>
              <a:t>‹#›</a:t>
            </a:fld>
            <a:endParaRPr lang="it-IT" dirty="0"/>
          </a:p>
        </p:txBody>
      </p:sp>
    </p:spTree>
    <p:extLst>
      <p:ext uri="{BB962C8B-B14F-4D97-AF65-F5344CB8AC3E}">
        <p14:creationId xmlns:p14="http://schemas.microsoft.com/office/powerpoint/2010/main" val="14032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DD01E230-041D-492E-BDF9-F0131FA6F8CD}"/>
              </a:ext>
            </a:extLst>
          </p:cNvPr>
          <p:cNvGraphicFramePr>
            <a:graphicFrameLocks noChangeAspect="1"/>
          </p:cNvGraphicFramePr>
          <p:nvPr userDrawn="1">
            <p:custDataLst>
              <p:tags r:id="rId2"/>
            </p:custDataLst>
            <p:extLst>
              <p:ext uri="{D42A27DB-BD31-4B8C-83A1-F6EECF244321}">
                <p14:modId xmlns:p14="http://schemas.microsoft.com/office/powerpoint/2010/main" val="16090831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08" name="think-cell Slide" r:id="rId5" imgW="360" imgH="360" progId="TCLayout.ActiveDocument.1">
                  <p:embed/>
                </p:oleObj>
              </mc:Choice>
              <mc:Fallback>
                <p:oleObj name="think-cell Slide" r:id="rId5" imgW="360" imgH="36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2BEAF6C8-C817-4AC0-9295-5F1EED7C8BE7}"/>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it-IT" sz="7822" b="0" i="0" baseline="0" dirty="0">
              <a:latin typeface="Calibri Light" panose="020F0302020204030204" pitchFamily="34" charset="0"/>
              <a:ea typeface="+mj-ea"/>
              <a:cs typeface="+mj-cs"/>
              <a:sym typeface="Calibri Light" panose="020F0302020204030204" pitchFamily="34" charset="0"/>
            </a:endParaRPr>
          </a:p>
        </p:txBody>
      </p:sp>
      <p:sp>
        <p:nvSpPr>
          <p:cNvPr id="2" name="Title 1"/>
          <p:cNvSpPr>
            <a:spLocks noGrp="1"/>
          </p:cNvSpPr>
          <p:nvPr>
            <p:ph type="title"/>
          </p:nvPr>
        </p:nvSpPr>
        <p:spPr>
          <a:xfrm>
            <a:off x="1119717" y="649114"/>
            <a:ext cx="14020800" cy="2356556"/>
          </a:xfrm>
        </p:spPr>
        <p:txBody>
          <a:bodyPr/>
          <a:lstStyle/>
          <a:p>
            <a:r>
              <a:rPr lang="it-IT" dirty="0"/>
              <a:t>Click to edit Master title style</a:t>
            </a:r>
          </a:p>
        </p:txBody>
      </p:sp>
      <p:sp>
        <p:nvSpPr>
          <p:cNvPr id="3" name="Text Placeholder 2"/>
          <p:cNvSpPr>
            <a:spLocks noGrp="1"/>
          </p:cNvSpPr>
          <p:nvPr>
            <p:ph type="body" idx="1"/>
          </p:nvPr>
        </p:nvSpPr>
        <p:spPr>
          <a:xfrm>
            <a:off x="1119719" y="2988734"/>
            <a:ext cx="6877049" cy="1464732"/>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it-IT" dirty="0"/>
              <a:t>Click to edit Master text styles</a:t>
            </a:r>
          </a:p>
        </p:txBody>
      </p:sp>
      <p:sp>
        <p:nvSpPr>
          <p:cNvPr id="4" name="Content Placeholder 3"/>
          <p:cNvSpPr>
            <a:spLocks noGrp="1"/>
          </p:cNvSpPr>
          <p:nvPr>
            <p:ph sz="half" idx="2"/>
          </p:nvPr>
        </p:nvSpPr>
        <p:spPr>
          <a:xfrm>
            <a:off x="1119719" y="4453467"/>
            <a:ext cx="6877049" cy="6550379"/>
          </a:xfrm>
        </p:spPr>
        <p:txBody>
          <a:bodyPr/>
          <a:lstStyle/>
          <a:p>
            <a:pPr lvl="0"/>
            <a:r>
              <a:rPr lang="it-IT" dirty="0"/>
              <a:t>Click to edit Master text styles</a:t>
            </a:r>
          </a:p>
          <a:p>
            <a:pPr lvl="1"/>
            <a:r>
              <a:rPr lang="it-IT" dirty="0"/>
              <a:t>Second level</a:t>
            </a:r>
          </a:p>
          <a:p>
            <a:pPr lvl="2"/>
            <a:r>
              <a:rPr lang="it-IT" dirty="0"/>
              <a:t>Third level</a:t>
            </a:r>
          </a:p>
          <a:p>
            <a:pPr lvl="3"/>
            <a:r>
              <a:rPr lang="it-IT" dirty="0"/>
              <a:t>Fourth level</a:t>
            </a:r>
          </a:p>
          <a:p>
            <a:pPr lvl="4"/>
            <a:r>
              <a:rPr lang="it-IT" dirty="0"/>
              <a:t>Fifth level</a:t>
            </a:r>
          </a:p>
        </p:txBody>
      </p:sp>
      <p:sp>
        <p:nvSpPr>
          <p:cNvPr id="5" name="Text Placeholder 4"/>
          <p:cNvSpPr>
            <a:spLocks noGrp="1"/>
          </p:cNvSpPr>
          <p:nvPr>
            <p:ph type="body" sz="quarter" idx="3"/>
          </p:nvPr>
        </p:nvSpPr>
        <p:spPr>
          <a:xfrm>
            <a:off x="8229601" y="2988734"/>
            <a:ext cx="6910917" cy="1464732"/>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it-IT" dirty="0"/>
              <a:t>Click to edit Master text styles</a:t>
            </a:r>
          </a:p>
        </p:txBody>
      </p:sp>
      <p:sp>
        <p:nvSpPr>
          <p:cNvPr id="6" name="Content Placeholder 5"/>
          <p:cNvSpPr>
            <a:spLocks noGrp="1"/>
          </p:cNvSpPr>
          <p:nvPr>
            <p:ph sz="quarter" idx="4"/>
          </p:nvPr>
        </p:nvSpPr>
        <p:spPr>
          <a:xfrm>
            <a:off x="8229601" y="4453467"/>
            <a:ext cx="6910917" cy="6550379"/>
          </a:xfrm>
        </p:spPr>
        <p:txBody>
          <a:bodyPr/>
          <a:lstStyle/>
          <a:p>
            <a:pPr lvl="0"/>
            <a:r>
              <a:rPr lang="it-IT" dirty="0"/>
              <a:t>Click to edit Master text styles</a:t>
            </a:r>
          </a:p>
          <a:p>
            <a:pPr lvl="1"/>
            <a:r>
              <a:rPr lang="it-IT" dirty="0"/>
              <a:t>Second level</a:t>
            </a:r>
          </a:p>
          <a:p>
            <a:pPr lvl="2"/>
            <a:r>
              <a:rPr lang="it-IT" dirty="0"/>
              <a:t>Third level</a:t>
            </a:r>
          </a:p>
          <a:p>
            <a:pPr lvl="3"/>
            <a:r>
              <a:rPr lang="it-IT" dirty="0"/>
              <a:t>Fourth level</a:t>
            </a:r>
          </a:p>
          <a:p>
            <a:pPr lvl="4"/>
            <a:r>
              <a:rPr lang="it-IT" dirty="0"/>
              <a:t>Fifth level</a:t>
            </a:r>
          </a:p>
        </p:txBody>
      </p:sp>
      <p:sp>
        <p:nvSpPr>
          <p:cNvPr id="7" name="Date Placeholder 6"/>
          <p:cNvSpPr>
            <a:spLocks noGrp="1"/>
          </p:cNvSpPr>
          <p:nvPr>
            <p:ph type="dt" sz="half" idx="10"/>
          </p:nvPr>
        </p:nvSpPr>
        <p:spPr/>
        <p:txBody>
          <a:bodyPr/>
          <a:lstStyle/>
          <a:p>
            <a:fld id="{0E6DBC46-E3DB-47E5-8319-2A64CC429A69}" type="datetimeFigureOut">
              <a:rPr lang="it-IT" smtClean="0"/>
              <a:t>14/09/2020</a:t>
            </a:fld>
            <a:endParaRPr lang="it-IT" dirty="0"/>
          </a:p>
        </p:txBody>
      </p:sp>
      <p:sp>
        <p:nvSpPr>
          <p:cNvPr id="8" name="Footer Placeholder 7"/>
          <p:cNvSpPr>
            <a:spLocks noGrp="1"/>
          </p:cNvSpPr>
          <p:nvPr>
            <p:ph type="ftr" sz="quarter" idx="11"/>
          </p:nvPr>
        </p:nvSpPr>
        <p:spPr/>
        <p:txBody>
          <a:bodyPr/>
          <a:lstStyle/>
          <a:p>
            <a:endParaRPr lang="it-IT" dirty="0"/>
          </a:p>
        </p:txBody>
      </p:sp>
      <p:sp>
        <p:nvSpPr>
          <p:cNvPr id="9" name="Slide Number Placeholder 8"/>
          <p:cNvSpPr>
            <a:spLocks noGrp="1"/>
          </p:cNvSpPr>
          <p:nvPr>
            <p:ph type="sldNum" sz="quarter" idx="12"/>
          </p:nvPr>
        </p:nvSpPr>
        <p:spPr/>
        <p:txBody>
          <a:bodyPr/>
          <a:lstStyle/>
          <a:p>
            <a:fld id="{1E6C206D-2104-4DA0-B453-52F9B4D2DEBE}" type="slidenum">
              <a:rPr lang="it-IT" smtClean="0"/>
              <a:t>‹#›</a:t>
            </a:fld>
            <a:endParaRPr lang="it-IT" dirty="0"/>
          </a:p>
        </p:txBody>
      </p:sp>
    </p:spTree>
    <p:extLst>
      <p:ext uri="{BB962C8B-B14F-4D97-AF65-F5344CB8AC3E}">
        <p14:creationId xmlns:p14="http://schemas.microsoft.com/office/powerpoint/2010/main" val="279961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A162940-5136-4C95-B67D-86F607C83745}"/>
              </a:ext>
            </a:extLst>
          </p:cNvPr>
          <p:cNvGraphicFramePr>
            <a:graphicFrameLocks noChangeAspect="1"/>
          </p:cNvGraphicFramePr>
          <p:nvPr userDrawn="1">
            <p:custDataLst>
              <p:tags r:id="rId2"/>
            </p:custDataLst>
            <p:extLst>
              <p:ext uri="{D42A27DB-BD31-4B8C-83A1-F6EECF244321}">
                <p14:modId xmlns:p14="http://schemas.microsoft.com/office/powerpoint/2010/main" val="14178832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32" name="think-cell Slide" r:id="rId5" imgW="360" imgH="360" progId="TCLayout.ActiveDocument.1">
                  <p:embed/>
                </p:oleObj>
              </mc:Choice>
              <mc:Fallback>
                <p:oleObj name="think-cell Slide" r:id="rId5" imgW="360" imgH="36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1C45AE0-A1CB-45CA-AE41-E5DC13E7CA83}"/>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it-IT" sz="7822" b="0" i="0" baseline="0" dirty="0">
              <a:latin typeface="Calibri Light" panose="020F0302020204030204" pitchFamily="34" charset="0"/>
              <a:ea typeface="+mj-ea"/>
              <a:cs typeface="+mj-cs"/>
              <a:sym typeface="Calibri Light" panose="020F0302020204030204" pitchFamily="34" charset="0"/>
            </a:endParaRPr>
          </a:p>
        </p:txBody>
      </p:sp>
      <p:sp>
        <p:nvSpPr>
          <p:cNvPr id="2" name="Title 1"/>
          <p:cNvSpPr>
            <a:spLocks noGrp="1"/>
          </p:cNvSpPr>
          <p:nvPr>
            <p:ph type="title"/>
          </p:nvPr>
        </p:nvSpPr>
        <p:spPr/>
        <p:txBody>
          <a:bodyPr/>
          <a:lstStyle/>
          <a:p>
            <a:r>
              <a:rPr lang="it-IT" dirty="0"/>
              <a:t>Click to edit Master title style</a:t>
            </a:r>
          </a:p>
        </p:txBody>
      </p:sp>
      <p:sp>
        <p:nvSpPr>
          <p:cNvPr id="3" name="Date Placeholder 2"/>
          <p:cNvSpPr>
            <a:spLocks noGrp="1"/>
          </p:cNvSpPr>
          <p:nvPr>
            <p:ph type="dt" sz="half" idx="10"/>
          </p:nvPr>
        </p:nvSpPr>
        <p:spPr/>
        <p:txBody>
          <a:bodyPr/>
          <a:lstStyle/>
          <a:p>
            <a:fld id="{0E6DBC46-E3DB-47E5-8319-2A64CC429A69}" type="datetimeFigureOut">
              <a:rPr lang="it-IT" smtClean="0"/>
              <a:t>14/09/2020</a:t>
            </a:fld>
            <a:endParaRPr lang="it-IT" dirty="0"/>
          </a:p>
        </p:txBody>
      </p:sp>
      <p:sp>
        <p:nvSpPr>
          <p:cNvPr id="4" name="Footer Placeholder 3"/>
          <p:cNvSpPr>
            <a:spLocks noGrp="1"/>
          </p:cNvSpPr>
          <p:nvPr>
            <p:ph type="ftr" sz="quarter" idx="11"/>
          </p:nvPr>
        </p:nvSpPr>
        <p:spPr/>
        <p:txBody>
          <a:bodyPr/>
          <a:lstStyle/>
          <a:p>
            <a:endParaRPr lang="it-IT" dirty="0"/>
          </a:p>
        </p:txBody>
      </p:sp>
      <p:sp>
        <p:nvSpPr>
          <p:cNvPr id="5" name="Slide Number Placeholder 4"/>
          <p:cNvSpPr>
            <a:spLocks noGrp="1"/>
          </p:cNvSpPr>
          <p:nvPr>
            <p:ph type="sldNum" sz="quarter" idx="12"/>
          </p:nvPr>
        </p:nvSpPr>
        <p:spPr/>
        <p:txBody>
          <a:bodyPr/>
          <a:lstStyle/>
          <a:p>
            <a:fld id="{1E6C206D-2104-4DA0-B453-52F9B4D2DEBE}" type="slidenum">
              <a:rPr lang="it-IT" smtClean="0"/>
              <a:t>‹#›</a:t>
            </a:fld>
            <a:endParaRPr lang="it-IT" dirty="0"/>
          </a:p>
        </p:txBody>
      </p:sp>
    </p:spTree>
    <p:extLst>
      <p:ext uri="{BB962C8B-B14F-4D97-AF65-F5344CB8AC3E}">
        <p14:creationId xmlns:p14="http://schemas.microsoft.com/office/powerpoint/2010/main" val="1433956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D259C71-06A7-4E24-B03F-EFAF5A866DB6}"/>
              </a:ext>
            </a:extLst>
          </p:cNvPr>
          <p:cNvGraphicFramePr>
            <a:graphicFrameLocks noChangeAspect="1"/>
          </p:cNvGraphicFramePr>
          <p:nvPr userDrawn="1">
            <p:custDataLst>
              <p:tags r:id="rId2"/>
            </p:custDataLst>
            <p:extLst>
              <p:ext uri="{D42A27DB-BD31-4B8C-83A1-F6EECF244321}">
                <p14:modId xmlns:p14="http://schemas.microsoft.com/office/powerpoint/2010/main" val="2234328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56" name="think-cell Slide" r:id="rId4" imgW="360" imgH="360" progId="TCLayout.ActiveDocument.1">
                  <p:embed/>
                </p:oleObj>
              </mc:Choice>
              <mc:Fallback>
                <p:oleObj name="think-cell Slide" r:id="rId4" imgW="360" imgH="360"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Date Placeholder 1"/>
          <p:cNvSpPr>
            <a:spLocks noGrp="1"/>
          </p:cNvSpPr>
          <p:nvPr>
            <p:ph type="dt" sz="half" idx="10"/>
          </p:nvPr>
        </p:nvSpPr>
        <p:spPr/>
        <p:txBody>
          <a:bodyPr/>
          <a:lstStyle/>
          <a:p>
            <a:fld id="{0E6DBC46-E3DB-47E5-8319-2A64CC429A69}" type="datetimeFigureOut">
              <a:rPr lang="it-IT" smtClean="0"/>
              <a:t>14/09/2020</a:t>
            </a:fld>
            <a:endParaRPr lang="it-IT" dirty="0"/>
          </a:p>
        </p:txBody>
      </p:sp>
      <p:sp>
        <p:nvSpPr>
          <p:cNvPr id="3" name="Footer Placeholder 2"/>
          <p:cNvSpPr>
            <a:spLocks noGrp="1"/>
          </p:cNvSpPr>
          <p:nvPr>
            <p:ph type="ftr" sz="quarter" idx="11"/>
          </p:nvPr>
        </p:nvSpPr>
        <p:spPr/>
        <p:txBody>
          <a:bodyPr/>
          <a:lstStyle/>
          <a:p>
            <a:endParaRPr lang="it-IT" dirty="0"/>
          </a:p>
        </p:txBody>
      </p:sp>
      <p:sp>
        <p:nvSpPr>
          <p:cNvPr id="4" name="Slide Number Placeholder 3"/>
          <p:cNvSpPr>
            <a:spLocks noGrp="1"/>
          </p:cNvSpPr>
          <p:nvPr>
            <p:ph type="sldNum" sz="quarter" idx="12"/>
          </p:nvPr>
        </p:nvSpPr>
        <p:spPr/>
        <p:txBody>
          <a:bodyPr/>
          <a:lstStyle/>
          <a:p>
            <a:fld id="{1E6C206D-2104-4DA0-B453-52F9B4D2DEBE}" type="slidenum">
              <a:rPr lang="it-IT" smtClean="0"/>
              <a:t>‹#›</a:t>
            </a:fld>
            <a:endParaRPr lang="it-IT" dirty="0"/>
          </a:p>
        </p:txBody>
      </p:sp>
    </p:spTree>
    <p:extLst>
      <p:ext uri="{BB962C8B-B14F-4D97-AF65-F5344CB8AC3E}">
        <p14:creationId xmlns:p14="http://schemas.microsoft.com/office/powerpoint/2010/main" val="3610645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DF8EA8E7-6E0D-41C6-BD09-30B0790F1905}"/>
              </a:ext>
            </a:extLst>
          </p:cNvPr>
          <p:cNvGraphicFramePr>
            <a:graphicFrameLocks noChangeAspect="1"/>
          </p:cNvGraphicFramePr>
          <p:nvPr userDrawn="1">
            <p:custDataLst>
              <p:tags r:id="rId2"/>
            </p:custDataLst>
            <p:extLst>
              <p:ext uri="{D42A27DB-BD31-4B8C-83A1-F6EECF244321}">
                <p14:modId xmlns:p14="http://schemas.microsoft.com/office/powerpoint/2010/main" val="1676024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80" name="think-cell Slide" r:id="rId5" imgW="360" imgH="360" progId="TCLayout.ActiveDocument.1">
                  <p:embed/>
                </p:oleObj>
              </mc:Choice>
              <mc:Fallback>
                <p:oleObj name="think-cell Slide" r:id="rId5" imgW="360" imgH="36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A7251083-B30B-4F6A-AB1E-BCE8A8A49447}"/>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it-IT" sz="5689" b="0" i="0" baseline="0" dirty="0">
              <a:latin typeface="Calibri Light" panose="020F0302020204030204" pitchFamily="34" charset="0"/>
              <a:ea typeface="+mj-ea"/>
              <a:cs typeface="+mj-cs"/>
              <a:sym typeface="Calibri Light" panose="020F0302020204030204" pitchFamily="34" charset="0"/>
            </a:endParaRPr>
          </a:p>
        </p:txBody>
      </p:sp>
      <p:sp>
        <p:nvSpPr>
          <p:cNvPr id="2" name="Title 1"/>
          <p:cNvSpPr>
            <a:spLocks noGrp="1"/>
          </p:cNvSpPr>
          <p:nvPr>
            <p:ph type="title"/>
          </p:nvPr>
        </p:nvSpPr>
        <p:spPr>
          <a:xfrm>
            <a:off x="1119717" y="812800"/>
            <a:ext cx="5242983" cy="2844800"/>
          </a:xfrm>
        </p:spPr>
        <p:txBody>
          <a:bodyPr anchor="b"/>
          <a:lstStyle>
            <a:lvl1pPr>
              <a:defRPr sz="5689"/>
            </a:lvl1pPr>
          </a:lstStyle>
          <a:p>
            <a:r>
              <a:rPr lang="it-IT" dirty="0"/>
              <a:t>Click to edit Master title style</a:t>
            </a:r>
          </a:p>
        </p:txBody>
      </p:sp>
      <p:sp>
        <p:nvSpPr>
          <p:cNvPr id="3" name="Content Placeholder 2"/>
          <p:cNvSpPr>
            <a:spLocks noGrp="1"/>
          </p:cNvSpPr>
          <p:nvPr>
            <p:ph idx="1"/>
          </p:nvPr>
        </p:nvSpPr>
        <p:spPr>
          <a:xfrm>
            <a:off x="6910917" y="1755425"/>
            <a:ext cx="8229600" cy="8664222"/>
          </a:xfrm>
        </p:spPr>
        <p:txBody>
          <a:bodyPr/>
          <a:lstStyle>
            <a:lvl1pPr>
              <a:defRPr sz="5689"/>
            </a:lvl1pPr>
            <a:lvl2pPr>
              <a:defRPr sz="4978"/>
            </a:lvl2pPr>
            <a:lvl3pPr>
              <a:defRPr sz="4267"/>
            </a:lvl3pPr>
            <a:lvl4pPr>
              <a:defRPr sz="3556"/>
            </a:lvl4pPr>
            <a:lvl5pPr>
              <a:defRPr sz="3556"/>
            </a:lvl5pPr>
            <a:lvl6pPr>
              <a:defRPr sz="3556"/>
            </a:lvl6pPr>
            <a:lvl7pPr>
              <a:defRPr sz="3556"/>
            </a:lvl7pPr>
            <a:lvl8pPr>
              <a:defRPr sz="3556"/>
            </a:lvl8pPr>
            <a:lvl9pPr>
              <a:defRPr sz="3556"/>
            </a:lvl9pPr>
          </a:lstStyle>
          <a:p>
            <a:pPr lvl="0"/>
            <a:r>
              <a:rPr lang="it-IT" dirty="0"/>
              <a:t>Click to edit Master text styles</a:t>
            </a:r>
          </a:p>
          <a:p>
            <a:pPr lvl="1"/>
            <a:r>
              <a:rPr lang="it-IT" dirty="0"/>
              <a:t>Second level</a:t>
            </a:r>
          </a:p>
          <a:p>
            <a:pPr lvl="2"/>
            <a:r>
              <a:rPr lang="it-IT" dirty="0"/>
              <a:t>Third level</a:t>
            </a:r>
          </a:p>
          <a:p>
            <a:pPr lvl="3"/>
            <a:r>
              <a:rPr lang="it-IT" dirty="0"/>
              <a:t>Fourth level</a:t>
            </a:r>
          </a:p>
          <a:p>
            <a:pPr lvl="4"/>
            <a:r>
              <a:rPr lang="it-IT" dirty="0"/>
              <a:t>Fifth level</a:t>
            </a:r>
          </a:p>
        </p:txBody>
      </p:sp>
      <p:sp>
        <p:nvSpPr>
          <p:cNvPr id="4" name="Text Placeholder 3"/>
          <p:cNvSpPr>
            <a:spLocks noGrp="1"/>
          </p:cNvSpPr>
          <p:nvPr>
            <p:ph type="body" sz="half" idx="2"/>
          </p:nvPr>
        </p:nvSpPr>
        <p:spPr>
          <a:xfrm>
            <a:off x="1119717" y="3657600"/>
            <a:ext cx="5242983" cy="6776156"/>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it-IT" dirty="0"/>
              <a:t>Click to edit Master text styles</a:t>
            </a:r>
          </a:p>
        </p:txBody>
      </p:sp>
      <p:sp>
        <p:nvSpPr>
          <p:cNvPr id="5" name="Date Placeholder 4"/>
          <p:cNvSpPr>
            <a:spLocks noGrp="1"/>
          </p:cNvSpPr>
          <p:nvPr>
            <p:ph type="dt" sz="half" idx="10"/>
          </p:nvPr>
        </p:nvSpPr>
        <p:spPr/>
        <p:txBody>
          <a:bodyPr/>
          <a:lstStyle/>
          <a:p>
            <a:fld id="{0E6DBC46-E3DB-47E5-8319-2A64CC429A69}" type="datetimeFigureOut">
              <a:rPr lang="it-IT" smtClean="0"/>
              <a:t>14/09/2020</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1E6C206D-2104-4DA0-B453-52F9B4D2DEBE}" type="slidenum">
              <a:rPr lang="it-IT" smtClean="0"/>
              <a:t>‹#›</a:t>
            </a:fld>
            <a:endParaRPr lang="it-IT" dirty="0"/>
          </a:p>
        </p:txBody>
      </p:sp>
    </p:spTree>
    <p:extLst>
      <p:ext uri="{BB962C8B-B14F-4D97-AF65-F5344CB8AC3E}">
        <p14:creationId xmlns:p14="http://schemas.microsoft.com/office/powerpoint/2010/main" val="1922470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E5DC5AD8-F609-49B9-8B9A-85E3AD1C466A}"/>
              </a:ext>
            </a:extLst>
          </p:cNvPr>
          <p:cNvGraphicFramePr>
            <a:graphicFrameLocks noChangeAspect="1"/>
          </p:cNvGraphicFramePr>
          <p:nvPr userDrawn="1">
            <p:custDataLst>
              <p:tags r:id="rId2"/>
            </p:custDataLst>
            <p:extLst>
              <p:ext uri="{D42A27DB-BD31-4B8C-83A1-F6EECF244321}">
                <p14:modId xmlns:p14="http://schemas.microsoft.com/office/powerpoint/2010/main" val="4244360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04" name="think-cell Slide" r:id="rId5" imgW="360" imgH="360" progId="TCLayout.ActiveDocument.1">
                  <p:embed/>
                </p:oleObj>
              </mc:Choice>
              <mc:Fallback>
                <p:oleObj name="think-cell Slide" r:id="rId5" imgW="360" imgH="36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56F2D7E2-C642-46CA-A4B2-C8206F1967B4}"/>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it-IT" sz="5689" b="0" i="0" baseline="0" dirty="0">
              <a:latin typeface="Calibri Light" panose="020F0302020204030204" pitchFamily="34" charset="0"/>
              <a:ea typeface="+mj-ea"/>
              <a:cs typeface="+mj-cs"/>
              <a:sym typeface="Calibri Light" panose="020F0302020204030204" pitchFamily="34" charset="0"/>
            </a:endParaRPr>
          </a:p>
        </p:txBody>
      </p:sp>
      <p:sp>
        <p:nvSpPr>
          <p:cNvPr id="2" name="Title 1"/>
          <p:cNvSpPr>
            <a:spLocks noGrp="1"/>
          </p:cNvSpPr>
          <p:nvPr>
            <p:ph type="title"/>
          </p:nvPr>
        </p:nvSpPr>
        <p:spPr>
          <a:xfrm>
            <a:off x="1119717" y="812800"/>
            <a:ext cx="5242983" cy="2844800"/>
          </a:xfrm>
        </p:spPr>
        <p:txBody>
          <a:bodyPr anchor="b"/>
          <a:lstStyle>
            <a:lvl1pPr>
              <a:defRPr sz="5689"/>
            </a:lvl1pPr>
          </a:lstStyle>
          <a:p>
            <a:r>
              <a:rPr lang="it-IT" dirty="0"/>
              <a:t>Click to edit Master title style</a:t>
            </a:r>
          </a:p>
        </p:txBody>
      </p:sp>
      <p:sp>
        <p:nvSpPr>
          <p:cNvPr id="3" name="Picture Placeholder 2"/>
          <p:cNvSpPr>
            <a:spLocks noGrp="1" noChangeAspect="1"/>
          </p:cNvSpPr>
          <p:nvPr>
            <p:ph type="pic" idx="1"/>
          </p:nvPr>
        </p:nvSpPr>
        <p:spPr>
          <a:xfrm>
            <a:off x="6910917" y="1755425"/>
            <a:ext cx="8229600" cy="8664222"/>
          </a:xfrm>
        </p:spPr>
        <p:txBody>
          <a:bodyPr anchor="t"/>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r>
              <a:rPr lang="it-IT" dirty="0"/>
              <a:t>Click icon to add picture</a:t>
            </a:r>
          </a:p>
        </p:txBody>
      </p:sp>
      <p:sp>
        <p:nvSpPr>
          <p:cNvPr id="4" name="Text Placeholder 3"/>
          <p:cNvSpPr>
            <a:spLocks noGrp="1"/>
          </p:cNvSpPr>
          <p:nvPr>
            <p:ph type="body" sz="half" idx="2"/>
          </p:nvPr>
        </p:nvSpPr>
        <p:spPr>
          <a:xfrm>
            <a:off x="1119717" y="3657600"/>
            <a:ext cx="5242983" cy="6776156"/>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it-IT" dirty="0"/>
              <a:t>Click to edit Master text styles</a:t>
            </a:r>
          </a:p>
        </p:txBody>
      </p:sp>
      <p:sp>
        <p:nvSpPr>
          <p:cNvPr id="5" name="Date Placeholder 4"/>
          <p:cNvSpPr>
            <a:spLocks noGrp="1"/>
          </p:cNvSpPr>
          <p:nvPr>
            <p:ph type="dt" sz="half" idx="10"/>
          </p:nvPr>
        </p:nvSpPr>
        <p:spPr/>
        <p:txBody>
          <a:bodyPr/>
          <a:lstStyle/>
          <a:p>
            <a:fld id="{0E6DBC46-E3DB-47E5-8319-2A64CC429A69}" type="datetimeFigureOut">
              <a:rPr lang="it-IT" smtClean="0"/>
              <a:t>14/09/2020</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1E6C206D-2104-4DA0-B453-52F9B4D2DEBE}" type="slidenum">
              <a:rPr lang="it-IT" smtClean="0"/>
              <a:t>‹#›</a:t>
            </a:fld>
            <a:endParaRPr lang="it-IT" dirty="0"/>
          </a:p>
        </p:txBody>
      </p:sp>
    </p:spTree>
    <p:extLst>
      <p:ext uri="{BB962C8B-B14F-4D97-AF65-F5344CB8AC3E}">
        <p14:creationId xmlns:p14="http://schemas.microsoft.com/office/powerpoint/2010/main" val="3663771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7600" y="649114"/>
            <a:ext cx="14020800" cy="2356556"/>
          </a:xfrm>
          <a:prstGeom prst="rect">
            <a:avLst/>
          </a:prstGeom>
        </p:spPr>
        <p:txBody>
          <a:bodyPr vert="horz" lIns="91440" tIns="45720" rIns="91440" bIns="45720" rtlCol="0" anchor="ctr">
            <a:normAutofit/>
          </a:bodyPr>
          <a:lstStyle/>
          <a:p>
            <a:r>
              <a:rPr lang="it-IT" dirty="0"/>
              <a:t>Click to edit Master title style</a:t>
            </a:r>
          </a:p>
        </p:txBody>
      </p:sp>
      <p:sp>
        <p:nvSpPr>
          <p:cNvPr id="3" name="Text Placeholder 2"/>
          <p:cNvSpPr>
            <a:spLocks noGrp="1"/>
          </p:cNvSpPr>
          <p:nvPr>
            <p:ph type="body" idx="1"/>
          </p:nvPr>
        </p:nvSpPr>
        <p:spPr>
          <a:xfrm>
            <a:off x="1117600" y="3245556"/>
            <a:ext cx="14020800" cy="7735712"/>
          </a:xfrm>
          <a:prstGeom prst="rect">
            <a:avLst/>
          </a:prstGeom>
        </p:spPr>
        <p:txBody>
          <a:bodyPr vert="horz" lIns="91440" tIns="45720" rIns="91440" bIns="45720" rtlCol="0">
            <a:normAutofit/>
          </a:bodyPr>
          <a:lstStyle/>
          <a:p>
            <a:pPr lvl="0"/>
            <a:r>
              <a:rPr lang="it-IT" dirty="0"/>
              <a:t>Click to edit Master text styles</a:t>
            </a:r>
          </a:p>
          <a:p>
            <a:pPr lvl="1"/>
            <a:r>
              <a:rPr lang="it-IT" dirty="0"/>
              <a:t>Second level</a:t>
            </a:r>
          </a:p>
          <a:p>
            <a:pPr lvl="2"/>
            <a:r>
              <a:rPr lang="it-IT" dirty="0"/>
              <a:t>Third level</a:t>
            </a:r>
          </a:p>
          <a:p>
            <a:pPr lvl="3"/>
            <a:r>
              <a:rPr lang="it-IT" dirty="0"/>
              <a:t>Fourth level</a:t>
            </a:r>
          </a:p>
          <a:p>
            <a:pPr lvl="4"/>
            <a:r>
              <a:rPr lang="it-IT" dirty="0"/>
              <a:t>Fifth level</a:t>
            </a:r>
          </a:p>
        </p:txBody>
      </p:sp>
      <p:sp>
        <p:nvSpPr>
          <p:cNvPr id="4" name="Date Placeholder 3"/>
          <p:cNvSpPr>
            <a:spLocks noGrp="1"/>
          </p:cNvSpPr>
          <p:nvPr>
            <p:ph type="dt" sz="half" idx="2"/>
          </p:nvPr>
        </p:nvSpPr>
        <p:spPr>
          <a:xfrm>
            <a:off x="1117600" y="11300181"/>
            <a:ext cx="3657600" cy="649111"/>
          </a:xfrm>
          <a:prstGeom prst="rect">
            <a:avLst/>
          </a:prstGeom>
        </p:spPr>
        <p:txBody>
          <a:bodyPr vert="horz" lIns="91440" tIns="45720" rIns="91440" bIns="45720" rtlCol="0" anchor="ctr"/>
          <a:lstStyle>
            <a:lvl1pPr algn="l">
              <a:defRPr sz="2133">
                <a:solidFill>
                  <a:schemeClr val="tx1">
                    <a:tint val="75000"/>
                  </a:schemeClr>
                </a:solidFill>
              </a:defRPr>
            </a:lvl1pPr>
          </a:lstStyle>
          <a:p>
            <a:fld id="{0E6DBC46-E3DB-47E5-8319-2A64CC429A69}" type="datetimeFigureOut">
              <a:rPr lang="it-IT" smtClean="0"/>
              <a:t>14/09/2020</a:t>
            </a:fld>
            <a:endParaRPr lang="it-IT" dirty="0"/>
          </a:p>
        </p:txBody>
      </p:sp>
      <p:sp>
        <p:nvSpPr>
          <p:cNvPr id="5" name="Footer Placeholder 4"/>
          <p:cNvSpPr>
            <a:spLocks noGrp="1"/>
          </p:cNvSpPr>
          <p:nvPr>
            <p:ph type="ftr" sz="quarter" idx="3"/>
          </p:nvPr>
        </p:nvSpPr>
        <p:spPr>
          <a:xfrm>
            <a:off x="5384800" y="11300181"/>
            <a:ext cx="5486400" cy="649111"/>
          </a:xfrm>
          <a:prstGeom prst="rect">
            <a:avLst/>
          </a:prstGeom>
        </p:spPr>
        <p:txBody>
          <a:bodyPr vert="horz" lIns="91440" tIns="45720" rIns="91440" bIns="45720" rtlCol="0" anchor="ctr"/>
          <a:lstStyle>
            <a:lvl1pPr algn="ctr">
              <a:defRPr sz="2133">
                <a:solidFill>
                  <a:schemeClr val="tx1">
                    <a:tint val="75000"/>
                  </a:schemeClr>
                </a:solidFill>
              </a:defRPr>
            </a:lvl1pPr>
          </a:lstStyle>
          <a:p>
            <a:endParaRPr lang="it-IT" dirty="0"/>
          </a:p>
        </p:txBody>
      </p:sp>
      <p:sp>
        <p:nvSpPr>
          <p:cNvPr id="6" name="Slide Number Placeholder 5"/>
          <p:cNvSpPr>
            <a:spLocks noGrp="1"/>
          </p:cNvSpPr>
          <p:nvPr>
            <p:ph type="sldNum" sz="quarter" idx="4"/>
          </p:nvPr>
        </p:nvSpPr>
        <p:spPr>
          <a:xfrm>
            <a:off x="11480800" y="11300181"/>
            <a:ext cx="3657600" cy="649111"/>
          </a:xfrm>
          <a:prstGeom prst="rect">
            <a:avLst/>
          </a:prstGeom>
        </p:spPr>
        <p:txBody>
          <a:bodyPr vert="horz" lIns="91440" tIns="45720" rIns="91440" bIns="45720" rtlCol="0" anchor="ctr"/>
          <a:lstStyle>
            <a:lvl1pPr algn="r">
              <a:defRPr sz="2133">
                <a:solidFill>
                  <a:schemeClr val="tx1">
                    <a:tint val="75000"/>
                  </a:schemeClr>
                </a:solidFill>
              </a:defRPr>
            </a:lvl1pPr>
          </a:lstStyle>
          <a:p>
            <a:fld id="{1E6C206D-2104-4DA0-B453-52F9B4D2DEBE}" type="slidenum">
              <a:rPr lang="it-IT" smtClean="0"/>
              <a:t>‹#›</a:t>
            </a:fld>
            <a:endParaRPr lang="it-IT" dirty="0"/>
          </a:p>
        </p:txBody>
      </p:sp>
      <p:graphicFrame>
        <p:nvGraphicFramePr>
          <p:cNvPr id="7" name="Object 6" hidden="1">
            <a:extLst>
              <a:ext uri="{FF2B5EF4-FFF2-40B4-BE49-F238E27FC236}">
                <a16:creationId xmlns:a16="http://schemas.microsoft.com/office/drawing/2014/main" id="{E8199CDC-B679-4764-AEAF-C556E1B2E03F}"/>
              </a:ext>
            </a:extLst>
          </p:cNvPr>
          <p:cNvGraphicFramePr>
            <a:graphicFrameLocks noChangeAspect="1"/>
          </p:cNvGraphicFramePr>
          <p:nvPr userDrawn="1">
            <p:custDataLst>
              <p:tags r:id="rId14"/>
            </p:custDataLst>
            <p:extLst>
              <p:ext uri="{D42A27DB-BD31-4B8C-83A1-F6EECF244321}">
                <p14:modId xmlns:p14="http://schemas.microsoft.com/office/powerpoint/2010/main" val="1935949432"/>
              </p:ext>
            </p:extLst>
          </p:nvPr>
        </p:nvGraphicFramePr>
        <p:xfrm>
          <a:off x="2118" y="2824"/>
          <a:ext cx="2117" cy="2823"/>
        </p:xfrm>
        <a:graphic>
          <a:graphicData uri="http://schemas.openxmlformats.org/presentationml/2006/ole">
            <mc:AlternateContent xmlns:mc="http://schemas.openxmlformats.org/markup-compatibility/2006">
              <mc:Choice xmlns:v="urn:schemas-microsoft-com:vml" Requires="v">
                <p:oleObj spid="_x0000_s1041" name="think-cell Slide" r:id="rId16" imgW="360" imgH="360" progId="TCLayout.ActiveDocument.1">
                  <p:embed/>
                </p:oleObj>
              </mc:Choice>
              <mc:Fallback>
                <p:oleObj name="think-cell Slide" r:id="rId16" imgW="360" imgH="360" progId="TCLayout.ActiveDocument.1">
                  <p:embed/>
                  <p:pic>
                    <p:nvPicPr>
                      <p:cNvPr id="7" name="Object 6" hidden="1">
                        <a:extLst>
                          <a:ext uri="{FF2B5EF4-FFF2-40B4-BE49-F238E27FC236}">
                            <a16:creationId xmlns:a16="http://schemas.microsoft.com/office/drawing/2014/main" id="{5CB2F264-0EB5-40EF-BB05-D96BE20A7489}"/>
                          </a:ext>
                        </a:extLst>
                      </p:cNvPr>
                      <p:cNvPicPr/>
                      <p:nvPr/>
                    </p:nvPicPr>
                    <p:blipFill>
                      <a:blip r:embed="rId17"/>
                      <a:stretch>
                        <a:fillRect/>
                      </a:stretch>
                    </p:blipFill>
                    <p:spPr>
                      <a:xfrm>
                        <a:off x="2118" y="2824"/>
                        <a:ext cx="2117" cy="2823"/>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AC881837-7F1F-498D-B943-FD9B662CE807}"/>
              </a:ext>
            </a:extLst>
          </p:cNvPr>
          <p:cNvSpPr/>
          <p:nvPr userDrawn="1">
            <p:custDataLst>
              <p:tags r:id="rId15"/>
            </p:custDataLst>
          </p:nvPr>
        </p:nvSpPr>
        <p:spPr>
          <a:xfrm>
            <a:off x="1" y="0"/>
            <a:ext cx="211667" cy="282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it-IT" sz="7822" b="0" i="0" baseline="0" dirty="0">
              <a:latin typeface="Calibri Light" panose="020F0302020204030204" pitchFamily="34" charset="0"/>
              <a:ea typeface="+mj-ea"/>
              <a:cs typeface="+mj-cs"/>
              <a:sym typeface="Calibri Light" panose="020F0302020204030204" pitchFamily="34" charset="0"/>
            </a:endParaRPr>
          </a:p>
        </p:txBody>
      </p:sp>
    </p:spTree>
    <p:extLst>
      <p:ext uri="{BB962C8B-B14F-4D97-AF65-F5344CB8AC3E}">
        <p14:creationId xmlns:p14="http://schemas.microsoft.com/office/powerpoint/2010/main" val="14221540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625620" rtl="0" eaLnBrk="1" latinLnBrk="0" hangingPunct="1">
        <a:lnSpc>
          <a:spcPct val="90000"/>
        </a:lnSpc>
        <a:spcBef>
          <a:spcPct val="0"/>
        </a:spcBef>
        <a:buNone/>
        <a:defRPr sz="7822" kern="1200">
          <a:solidFill>
            <a:schemeClr val="tx1"/>
          </a:solidFill>
          <a:latin typeface="+mj-lt"/>
          <a:ea typeface="+mj-ea"/>
          <a:cs typeface="+mj-cs"/>
        </a:defRPr>
      </a:lvl1pPr>
    </p:titleStyle>
    <p:bodyStyle>
      <a:lvl1pPr marL="406405" indent="-406405" algn="l" defTabSz="1625620" rtl="0" eaLnBrk="1" latinLnBrk="0" hangingPunct="1">
        <a:lnSpc>
          <a:spcPct val="90000"/>
        </a:lnSpc>
        <a:spcBef>
          <a:spcPts val="1778"/>
        </a:spcBef>
        <a:buFont typeface="Arial" panose="020B0604020202020204" pitchFamily="34" charset="0"/>
        <a:buChar char="•"/>
        <a:defRPr sz="4978" kern="1200">
          <a:solidFill>
            <a:schemeClr val="tx1"/>
          </a:solidFill>
          <a:latin typeface="+mn-lt"/>
          <a:ea typeface="+mn-ea"/>
          <a:cs typeface="+mn-cs"/>
        </a:defRPr>
      </a:lvl1pPr>
      <a:lvl2pPr marL="1219215" indent="-406405" algn="l" defTabSz="1625620" rtl="0" eaLnBrk="1" latinLnBrk="0" hangingPunct="1">
        <a:lnSpc>
          <a:spcPct val="90000"/>
        </a:lnSpc>
        <a:spcBef>
          <a:spcPts val="889"/>
        </a:spcBef>
        <a:buFont typeface="Arial" panose="020B0604020202020204" pitchFamily="34" charset="0"/>
        <a:buChar char="•"/>
        <a:defRPr sz="4267" kern="1200">
          <a:solidFill>
            <a:schemeClr val="tx1"/>
          </a:solidFill>
          <a:latin typeface="+mn-lt"/>
          <a:ea typeface="+mn-ea"/>
          <a:cs typeface="+mn-cs"/>
        </a:defRPr>
      </a:lvl2pPr>
      <a:lvl3pPr marL="2032025" indent="-406405" algn="l" defTabSz="1625620" rtl="0" eaLnBrk="1" latinLnBrk="0" hangingPunct="1">
        <a:lnSpc>
          <a:spcPct val="90000"/>
        </a:lnSpc>
        <a:spcBef>
          <a:spcPts val="889"/>
        </a:spcBef>
        <a:buFont typeface="Arial" panose="020B0604020202020204" pitchFamily="34" charset="0"/>
        <a:buChar char="•"/>
        <a:defRPr sz="3556" kern="1200">
          <a:solidFill>
            <a:schemeClr val="tx1"/>
          </a:solidFill>
          <a:latin typeface="+mn-lt"/>
          <a:ea typeface="+mn-ea"/>
          <a:cs typeface="+mn-cs"/>
        </a:defRPr>
      </a:lvl3pPr>
      <a:lvl4pPr marL="284483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4pPr>
      <a:lvl5pPr marL="365764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5pPr>
      <a:lvl6pPr marL="447045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6pPr>
      <a:lvl7pPr marL="528326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7pPr>
      <a:lvl8pPr marL="609607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8pPr>
      <a:lvl9pPr marL="690888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9pPr>
    </p:bodyStyle>
    <p:otherStyle>
      <a:defPPr>
        <a:defRPr lang="en-US"/>
      </a:defPPr>
      <a:lvl1pPr marL="0" algn="l" defTabSz="1625620" rtl="0" eaLnBrk="1" latinLnBrk="0" hangingPunct="1">
        <a:defRPr sz="3200" kern="1200">
          <a:solidFill>
            <a:schemeClr val="tx1"/>
          </a:solidFill>
          <a:latin typeface="+mn-lt"/>
          <a:ea typeface="+mn-ea"/>
          <a:cs typeface="+mn-cs"/>
        </a:defRPr>
      </a:lvl1pPr>
      <a:lvl2pPr marL="812810" algn="l" defTabSz="1625620" rtl="0" eaLnBrk="1" latinLnBrk="0" hangingPunct="1">
        <a:defRPr sz="3200" kern="1200">
          <a:solidFill>
            <a:schemeClr val="tx1"/>
          </a:solidFill>
          <a:latin typeface="+mn-lt"/>
          <a:ea typeface="+mn-ea"/>
          <a:cs typeface="+mn-cs"/>
        </a:defRPr>
      </a:lvl2pPr>
      <a:lvl3pPr marL="1625620" algn="l" defTabSz="1625620" rtl="0" eaLnBrk="1" latinLnBrk="0" hangingPunct="1">
        <a:defRPr sz="3200" kern="1200">
          <a:solidFill>
            <a:schemeClr val="tx1"/>
          </a:solidFill>
          <a:latin typeface="+mn-lt"/>
          <a:ea typeface="+mn-ea"/>
          <a:cs typeface="+mn-cs"/>
        </a:defRPr>
      </a:lvl3pPr>
      <a:lvl4pPr marL="2438430" algn="l" defTabSz="1625620" rtl="0" eaLnBrk="1" latinLnBrk="0" hangingPunct="1">
        <a:defRPr sz="3200" kern="1200">
          <a:solidFill>
            <a:schemeClr val="tx1"/>
          </a:solidFill>
          <a:latin typeface="+mn-lt"/>
          <a:ea typeface="+mn-ea"/>
          <a:cs typeface="+mn-cs"/>
        </a:defRPr>
      </a:lvl4pPr>
      <a:lvl5pPr marL="3251241" algn="l" defTabSz="1625620" rtl="0" eaLnBrk="1" latinLnBrk="0" hangingPunct="1">
        <a:defRPr sz="3200" kern="1200">
          <a:solidFill>
            <a:schemeClr val="tx1"/>
          </a:solidFill>
          <a:latin typeface="+mn-lt"/>
          <a:ea typeface="+mn-ea"/>
          <a:cs typeface="+mn-cs"/>
        </a:defRPr>
      </a:lvl5pPr>
      <a:lvl6pPr marL="4064051" algn="l" defTabSz="1625620" rtl="0" eaLnBrk="1" latinLnBrk="0" hangingPunct="1">
        <a:defRPr sz="3200" kern="1200">
          <a:solidFill>
            <a:schemeClr val="tx1"/>
          </a:solidFill>
          <a:latin typeface="+mn-lt"/>
          <a:ea typeface="+mn-ea"/>
          <a:cs typeface="+mn-cs"/>
        </a:defRPr>
      </a:lvl6pPr>
      <a:lvl7pPr marL="4876861" algn="l" defTabSz="1625620" rtl="0" eaLnBrk="1" latinLnBrk="0" hangingPunct="1">
        <a:defRPr sz="3200" kern="1200">
          <a:solidFill>
            <a:schemeClr val="tx1"/>
          </a:solidFill>
          <a:latin typeface="+mn-lt"/>
          <a:ea typeface="+mn-ea"/>
          <a:cs typeface="+mn-cs"/>
        </a:defRPr>
      </a:lvl7pPr>
      <a:lvl8pPr marL="5689671" algn="l" defTabSz="1625620" rtl="0" eaLnBrk="1" latinLnBrk="0" hangingPunct="1">
        <a:defRPr sz="3200" kern="1200">
          <a:solidFill>
            <a:schemeClr val="tx1"/>
          </a:solidFill>
          <a:latin typeface="+mn-lt"/>
          <a:ea typeface="+mn-ea"/>
          <a:cs typeface="+mn-cs"/>
        </a:defRPr>
      </a:lvl8pPr>
      <a:lvl9pPr marL="6502481" algn="l" defTabSz="1625620"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tags" Target="../tags/tag26.xml"/><Relationship Id="rId7" Type="http://schemas.openxmlformats.org/officeDocument/2006/relationships/image" Target="../media/image1.emf"/><Relationship Id="rId2" Type="http://schemas.openxmlformats.org/officeDocument/2006/relationships/tags" Target="../tags/tag25.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1.xml"/><Relationship Id="rId4" Type="http://schemas.openxmlformats.org/officeDocument/2006/relationships/slideLayout" Target="../slideLayouts/slideLayout1.xml"/><Relationship Id="rId9" Type="http://schemas.openxmlformats.org/officeDocument/2006/relationships/image" Target="../media/image3.jpg"/></Relationships>
</file>

<file path=ppt/slides/_rels/slide10.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44.xml"/><Relationship Id="rId7" Type="http://schemas.openxmlformats.org/officeDocument/2006/relationships/image" Target="../media/image1.emf"/><Relationship Id="rId12" Type="http://schemas.openxmlformats.org/officeDocument/2006/relationships/image" Target="../media/image19.jpeg"/><Relationship Id="rId2" Type="http://schemas.openxmlformats.org/officeDocument/2006/relationships/tags" Target="../tags/tag43.xml"/><Relationship Id="rId1" Type="http://schemas.openxmlformats.org/officeDocument/2006/relationships/vmlDrawing" Target="../drawings/vmlDrawing22.vml"/><Relationship Id="rId6" Type="http://schemas.openxmlformats.org/officeDocument/2006/relationships/oleObject" Target="../embeddings/oleObject22.bin"/><Relationship Id="rId11" Type="http://schemas.openxmlformats.org/officeDocument/2006/relationships/image" Target="../media/image18.jpeg"/><Relationship Id="rId5" Type="http://schemas.openxmlformats.org/officeDocument/2006/relationships/notesSlide" Target="../notesSlides/notesSlide10.xml"/><Relationship Id="rId10" Type="http://schemas.openxmlformats.org/officeDocument/2006/relationships/image" Target="../media/image17.png"/><Relationship Id="rId4" Type="http://schemas.openxmlformats.org/officeDocument/2006/relationships/slideLayout" Target="../slideLayouts/slideLayout2.xml"/><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hyperlink" Target="https://www.vaielettrico.it/usato-elettrico-la-tesla-model-3-si-deprezza-meno-di-tutte/" TargetMode="External"/><Relationship Id="rId13" Type="http://schemas.openxmlformats.org/officeDocument/2006/relationships/image" Target="../media/image22.png"/><Relationship Id="rId3" Type="http://schemas.openxmlformats.org/officeDocument/2006/relationships/tags" Target="../tags/tag46.xml"/><Relationship Id="rId7" Type="http://schemas.openxmlformats.org/officeDocument/2006/relationships/image" Target="../media/image1.emf"/><Relationship Id="rId12" Type="http://schemas.openxmlformats.org/officeDocument/2006/relationships/image" Target="../media/image21.png"/><Relationship Id="rId2" Type="http://schemas.openxmlformats.org/officeDocument/2006/relationships/tags" Target="../tags/tag45.xml"/><Relationship Id="rId1" Type="http://schemas.openxmlformats.org/officeDocument/2006/relationships/vmlDrawing" Target="../drawings/vmlDrawing23.vml"/><Relationship Id="rId6" Type="http://schemas.openxmlformats.org/officeDocument/2006/relationships/oleObject" Target="../embeddings/oleObject23.bin"/><Relationship Id="rId11" Type="http://schemas.openxmlformats.org/officeDocument/2006/relationships/image" Target="../media/image20.png"/><Relationship Id="rId5" Type="http://schemas.openxmlformats.org/officeDocument/2006/relationships/notesSlide" Target="../notesSlides/notesSlide11.xml"/><Relationship Id="rId10" Type="http://schemas.openxmlformats.org/officeDocument/2006/relationships/image" Target="../media/image9.png"/><Relationship Id="rId4" Type="http://schemas.openxmlformats.org/officeDocument/2006/relationships/slideLayout" Target="../slideLayouts/slideLayout2.xml"/><Relationship Id="rId9" Type="http://schemas.openxmlformats.org/officeDocument/2006/relationships/image" Target="../media/image3.jpg"/><Relationship Id="rId1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3.jpg"/><Relationship Id="rId13" Type="http://schemas.openxmlformats.org/officeDocument/2006/relationships/image" Target="../media/image27.png"/><Relationship Id="rId3" Type="http://schemas.openxmlformats.org/officeDocument/2006/relationships/tags" Target="../tags/tag48.xml"/><Relationship Id="rId7" Type="http://schemas.openxmlformats.org/officeDocument/2006/relationships/image" Target="../media/image1.emf"/><Relationship Id="rId12" Type="http://schemas.openxmlformats.org/officeDocument/2006/relationships/image" Target="../media/image26.png"/><Relationship Id="rId2" Type="http://schemas.openxmlformats.org/officeDocument/2006/relationships/tags" Target="../tags/tag47.xml"/><Relationship Id="rId1" Type="http://schemas.openxmlformats.org/officeDocument/2006/relationships/vmlDrawing" Target="../drawings/vmlDrawing24.vml"/><Relationship Id="rId6" Type="http://schemas.openxmlformats.org/officeDocument/2006/relationships/oleObject" Target="../embeddings/oleObject24.bin"/><Relationship Id="rId11" Type="http://schemas.openxmlformats.org/officeDocument/2006/relationships/image" Target="../media/image25.png"/><Relationship Id="rId5" Type="http://schemas.openxmlformats.org/officeDocument/2006/relationships/notesSlide" Target="../notesSlides/notesSlide12.xml"/><Relationship Id="rId10" Type="http://schemas.openxmlformats.org/officeDocument/2006/relationships/image" Target="../media/image24.png"/><Relationship Id="rId4" Type="http://schemas.openxmlformats.org/officeDocument/2006/relationships/slideLayout" Target="../slideLayouts/slideLayout2.xml"/><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50.xml"/><Relationship Id="rId7" Type="http://schemas.openxmlformats.org/officeDocument/2006/relationships/image" Target="../media/image1.emf"/><Relationship Id="rId2" Type="http://schemas.openxmlformats.org/officeDocument/2006/relationships/tags" Target="../tags/tag49.xml"/><Relationship Id="rId1" Type="http://schemas.openxmlformats.org/officeDocument/2006/relationships/vmlDrawing" Target="../drawings/vmlDrawing25.vml"/><Relationship Id="rId6" Type="http://schemas.openxmlformats.org/officeDocument/2006/relationships/oleObject" Target="../embeddings/oleObject25.bin"/><Relationship Id="rId5" Type="http://schemas.openxmlformats.org/officeDocument/2006/relationships/notesSlide" Target="../notesSlides/notesSlide13.xml"/><Relationship Id="rId4" Type="http://schemas.openxmlformats.org/officeDocument/2006/relationships/slideLayout" Target="../slideLayouts/slideLayout2.xml"/><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slideLayout" Target="../slideLayouts/slideLayout2.xml"/><Relationship Id="rId7" Type="http://schemas.openxmlformats.org/officeDocument/2006/relationships/hyperlink" Target="https://github.com/szambetti/Data-science-Master-UNIMIB/tree/master/Module%204%20-%20Big%20Data%20%26%20Analytics/" TargetMode="External"/><Relationship Id="rId2" Type="http://schemas.openxmlformats.org/officeDocument/2006/relationships/tags" Target="../tags/tag51.xml"/><Relationship Id="rId1" Type="http://schemas.openxmlformats.org/officeDocument/2006/relationships/vmlDrawing" Target="../drawings/vmlDrawing26.vml"/><Relationship Id="rId6" Type="http://schemas.openxmlformats.org/officeDocument/2006/relationships/image" Target="../media/image1.emf"/><Relationship Id="rId5" Type="http://schemas.openxmlformats.org/officeDocument/2006/relationships/oleObject" Target="../embeddings/oleObject26.bin"/><Relationship Id="rId4" Type="http://schemas.openxmlformats.org/officeDocument/2006/relationships/notesSlide" Target="../notesSlides/notesSlide14.xml"/><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2.jpg"/><Relationship Id="rId13" Type="http://schemas.openxmlformats.org/officeDocument/2006/relationships/image" Target="../media/image3.jpg"/><Relationship Id="rId3" Type="http://schemas.openxmlformats.org/officeDocument/2006/relationships/tags" Target="../tags/tag28.xml"/><Relationship Id="rId7" Type="http://schemas.openxmlformats.org/officeDocument/2006/relationships/image" Target="../media/image1.emf"/><Relationship Id="rId12" Type="http://schemas.openxmlformats.org/officeDocument/2006/relationships/image" Target="../media/image7.png"/><Relationship Id="rId2" Type="http://schemas.openxmlformats.org/officeDocument/2006/relationships/tags" Target="../tags/tag27.xml"/><Relationship Id="rId1" Type="http://schemas.openxmlformats.org/officeDocument/2006/relationships/vmlDrawing" Target="../drawings/vmlDrawing14.vml"/><Relationship Id="rId6" Type="http://schemas.openxmlformats.org/officeDocument/2006/relationships/oleObject" Target="../embeddings/oleObject14.bin"/><Relationship Id="rId11" Type="http://schemas.openxmlformats.org/officeDocument/2006/relationships/image" Target="../media/image6.png"/><Relationship Id="rId5" Type="http://schemas.openxmlformats.org/officeDocument/2006/relationships/notesSlide" Target="../notesSlides/notesSlide2.xml"/><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1.emf"/><Relationship Id="rId2" Type="http://schemas.openxmlformats.org/officeDocument/2006/relationships/tags" Target="../tags/tag29.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jpg"/><Relationship Id="rId13" Type="http://schemas.openxmlformats.org/officeDocument/2006/relationships/image" Target="../media/image3.jpg"/><Relationship Id="rId3" Type="http://schemas.openxmlformats.org/officeDocument/2006/relationships/tags" Target="../tags/tag32.xml"/><Relationship Id="rId7" Type="http://schemas.openxmlformats.org/officeDocument/2006/relationships/image" Target="../media/image1.emf"/><Relationship Id="rId12" Type="http://schemas.openxmlformats.org/officeDocument/2006/relationships/image" Target="../media/image7.png"/><Relationship Id="rId2" Type="http://schemas.openxmlformats.org/officeDocument/2006/relationships/tags" Target="../tags/tag31.xml"/><Relationship Id="rId16" Type="http://schemas.openxmlformats.org/officeDocument/2006/relationships/image" Target="../media/image10.png"/><Relationship Id="rId1" Type="http://schemas.openxmlformats.org/officeDocument/2006/relationships/vmlDrawing" Target="../drawings/vmlDrawing16.vml"/><Relationship Id="rId6" Type="http://schemas.openxmlformats.org/officeDocument/2006/relationships/oleObject" Target="../embeddings/oleObject16.bin"/><Relationship Id="rId11" Type="http://schemas.openxmlformats.org/officeDocument/2006/relationships/image" Target="../media/image6.png"/><Relationship Id="rId5" Type="http://schemas.openxmlformats.org/officeDocument/2006/relationships/notesSlide" Target="../notesSlides/notesSlide4.xml"/><Relationship Id="rId15" Type="http://schemas.openxmlformats.org/officeDocument/2006/relationships/image" Target="../media/image9.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34.xml"/><Relationship Id="rId7" Type="http://schemas.openxmlformats.org/officeDocument/2006/relationships/image" Target="../media/image1.emf"/><Relationship Id="rId2" Type="http://schemas.openxmlformats.org/officeDocument/2006/relationships/tags" Target="../tags/tag33.xml"/><Relationship Id="rId1" Type="http://schemas.openxmlformats.org/officeDocument/2006/relationships/vmlDrawing" Target="../drawings/vmlDrawing17.vml"/><Relationship Id="rId6" Type="http://schemas.openxmlformats.org/officeDocument/2006/relationships/oleObject" Target="../embeddings/oleObject17.bin"/><Relationship Id="rId11" Type="http://schemas.openxmlformats.org/officeDocument/2006/relationships/image" Target="../media/image4.png"/><Relationship Id="rId5" Type="http://schemas.openxmlformats.org/officeDocument/2006/relationships/notesSlide" Target="../notesSlides/notesSlide5.xml"/><Relationship Id="rId10" Type="http://schemas.openxmlformats.org/officeDocument/2006/relationships/image" Target="../media/image3.jpg"/><Relationship Id="rId4" Type="http://schemas.openxmlformats.org/officeDocument/2006/relationships/slideLayout" Target="../slideLayouts/slideLayout2.xml"/><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36.xml"/><Relationship Id="rId7" Type="http://schemas.openxmlformats.org/officeDocument/2006/relationships/image" Target="../media/image1.emf"/><Relationship Id="rId2" Type="http://schemas.openxmlformats.org/officeDocument/2006/relationships/tags" Target="../tags/tag35.xml"/><Relationship Id="rId1" Type="http://schemas.openxmlformats.org/officeDocument/2006/relationships/vmlDrawing" Target="../drawings/vmlDrawing18.vml"/><Relationship Id="rId6" Type="http://schemas.openxmlformats.org/officeDocument/2006/relationships/oleObject" Target="../embeddings/oleObject18.bin"/><Relationship Id="rId11" Type="http://schemas.openxmlformats.org/officeDocument/2006/relationships/image" Target="../media/image13.png"/><Relationship Id="rId5" Type="http://schemas.openxmlformats.org/officeDocument/2006/relationships/notesSlide" Target="../notesSlides/notesSlide6.xml"/><Relationship Id="rId10" Type="http://schemas.openxmlformats.org/officeDocument/2006/relationships/image" Target="../media/image9.png"/><Relationship Id="rId4" Type="http://schemas.openxmlformats.org/officeDocument/2006/relationships/slideLayout" Target="../slideLayouts/slideLayout2.xml"/><Relationship Id="rId9" Type="http://schemas.openxmlformats.org/officeDocument/2006/relationships/image" Target="../media/image3.jpg"/></Relationships>
</file>

<file path=ppt/slides/_rels/slide7.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38.xml"/><Relationship Id="rId7" Type="http://schemas.openxmlformats.org/officeDocument/2006/relationships/image" Target="../media/image1.emf"/><Relationship Id="rId2" Type="http://schemas.openxmlformats.org/officeDocument/2006/relationships/tags" Target="../tags/tag37.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notesSlide" Target="../notesSlides/notesSlide7.xml"/><Relationship Id="rId10" Type="http://schemas.openxmlformats.org/officeDocument/2006/relationships/image" Target="../media/image14.png"/><Relationship Id="rId4" Type="http://schemas.openxmlformats.org/officeDocument/2006/relationships/slideLayout" Target="../slideLayouts/slideLayout2.xm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40.xml"/><Relationship Id="rId7" Type="http://schemas.openxmlformats.org/officeDocument/2006/relationships/image" Target="../media/image1.emf"/><Relationship Id="rId2" Type="http://schemas.openxmlformats.org/officeDocument/2006/relationships/tags" Target="../tags/tag39.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openxmlformats.org/officeDocument/2006/relationships/notesSlide" Target="../notesSlides/notesSlide8.xml"/><Relationship Id="rId10" Type="http://schemas.openxmlformats.org/officeDocument/2006/relationships/image" Target="../media/image15.png"/><Relationship Id="rId4" Type="http://schemas.openxmlformats.org/officeDocument/2006/relationships/slideLayout" Target="../slideLayouts/slideLayout2.xml"/><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21.vml"/><Relationship Id="rId6" Type="http://schemas.openxmlformats.org/officeDocument/2006/relationships/oleObject" Target="../embeddings/oleObject21.bin"/><Relationship Id="rId5" Type="http://schemas.openxmlformats.org/officeDocument/2006/relationships/notesSlide" Target="../notesSlides/notesSlide9.xml"/><Relationship Id="rId10" Type="http://schemas.openxmlformats.org/officeDocument/2006/relationships/image" Target="../media/image16.png"/><Relationship Id="rId4" Type="http://schemas.openxmlformats.org/officeDocument/2006/relationships/slideLayout" Target="../slideLayouts/slideLayout2.xml"/><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0F84546-23A1-4F6E-A010-5DE2D655221D}"/>
              </a:ext>
            </a:extLst>
          </p:cNvPr>
          <p:cNvGraphicFramePr>
            <a:graphicFrameLocks noChangeAspect="1"/>
          </p:cNvGraphicFramePr>
          <p:nvPr>
            <p:custDataLst>
              <p:tags r:id="rId2"/>
            </p:custDataLst>
            <p:extLst>
              <p:ext uri="{D42A27DB-BD31-4B8C-83A1-F6EECF244321}">
                <p14:modId xmlns:p14="http://schemas.microsoft.com/office/powerpoint/2010/main" val="255092793"/>
              </p:ext>
            </p:extLst>
          </p:nvPr>
        </p:nvGraphicFramePr>
        <p:xfrm>
          <a:off x="2118" y="1526119"/>
          <a:ext cx="2117" cy="2117"/>
        </p:xfrm>
        <a:graphic>
          <a:graphicData uri="http://schemas.openxmlformats.org/presentationml/2006/ole">
            <mc:AlternateContent xmlns:mc="http://schemas.openxmlformats.org/markup-compatibility/2006">
              <mc:Choice xmlns:v="urn:schemas-microsoft-com:vml" Requires="v">
                <p:oleObj spid="_x0000_s2090" name="think-cell Slide" r:id="rId6" imgW="360" imgH="360" progId="TCLayout.ActiveDocument.1">
                  <p:embed/>
                </p:oleObj>
              </mc:Choice>
              <mc:Fallback>
                <p:oleObj name="think-cell Slide" r:id="rId6" imgW="360" imgH="360" progId="TCLayout.ActiveDocument.1">
                  <p:embed/>
                  <p:pic>
                    <p:nvPicPr>
                      <p:cNvPr id="0" name=""/>
                      <p:cNvPicPr/>
                      <p:nvPr/>
                    </p:nvPicPr>
                    <p:blipFill>
                      <a:blip r:embed="rId7"/>
                      <a:stretch>
                        <a:fillRect/>
                      </a:stretch>
                    </p:blipFill>
                    <p:spPr>
                      <a:xfrm>
                        <a:off x="2118" y="1526119"/>
                        <a:ext cx="2117" cy="211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CA484C5-3282-4A72-A28C-10CB69CEF78C}"/>
              </a:ext>
            </a:extLst>
          </p:cNvPr>
          <p:cNvSpPr/>
          <p:nvPr>
            <p:custDataLst>
              <p:tags r:id="rId3"/>
            </p:custDataLst>
          </p:nvPr>
        </p:nvSpPr>
        <p:spPr>
          <a:xfrm>
            <a:off x="1" y="1524000"/>
            <a:ext cx="211667"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it-IT" sz="9600" dirty="0">
              <a:latin typeface="ABBvoice" panose="020D0603020503020204" pitchFamily="34" charset="0"/>
              <a:ea typeface="ABBvoice" panose="020D0603020503020204" pitchFamily="34" charset="0"/>
              <a:cs typeface="ABBvoice" panose="020D0603020503020204" pitchFamily="34" charset="0"/>
              <a:sym typeface="ABBvoice" panose="020D0603020503020204" pitchFamily="34" charset="0"/>
            </a:endParaRPr>
          </a:p>
        </p:txBody>
      </p:sp>
      <p:pic>
        <p:nvPicPr>
          <p:cNvPr id="9" name="Picture 8">
            <a:extLst>
              <a:ext uri="{FF2B5EF4-FFF2-40B4-BE49-F238E27FC236}">
                <a16:creationId xmlns:a16="http://schemas.microsoft.com/office/drawing/2014/main" id="{40D3E046-B3D4-469D-8AE0-161B8A41EF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3505" y="1308578"/>
            <a:ext cx="7528990" cy="5110301"/>
          </a:xfrm>
          <a:prstGeom prst="rect">
            <a:avLst/>
          </a:prstGeom>
          <a:ln>
            <a:noFill/>
          </a:ln>
        </p:spPr>
      </p:pic>
      <p:sp>
        <p:nvSpPr>
          <p:cNvPr id="2" name="Title 1">
            <a:extLst>
              <a:ext uri="{FF2B5EF4-FFF2-40B4-BE49-F238E27FC236}">
                <a16:creationId xmlns:a16="http://schemas.microsoft.com/office/drawing/2014/main" id="{71BFB056-D8AF-4D9E-A12B-ADC582B4824C}"/>
              </a:ext>
            </a:extLst>
          </p:cNvPr>
          <p:cNvSpPr>
            <a:spLocks noGrp="1"/>
          </p:cNvSpPr>
          <p:nvPr>
            <p:ph type="ctrTitle"/>
          </p:nvPr>
        </p:nvSpPr>
        <p:spPr>
          <a:xfrm>
            <a:off x="1219200" y="5105097"/>
            <a:ext cx="13817600" cy="1591734"/>
          </a:xfrm>
        </p:spPr>
        <p:txBody>
          <a:bodyPr>
            <a:normAutofit fontScale="90000"/>
          </a:bodyPr>
          <a:lstStyle/>
          <a:p>
            <a:br>
              <a:rPr lang="it-IT" dirty="0">
                <a:latin typeface="ABBvoice" panose="020D0603020503020204" pitchFamily="34" charset="0"/>
                <a:ea typeface="ABBvoice" panose="020D0603020503020204" pitchFamily="34" charset="0"/>
                <a:cs typeface="ABBvoice" panose="020D0603020503020204" pitchFamily="34" charset="0"/>
              </a:rPr>
            </a:br>
            <a:r>
              <a:rPr lang="it-IT" b="1" dirty="0">
                <a:latin typeface="ABBvoice" panose="020D0603020503020204" pitchFamily="34" charset="0"/>
                <a:ea typeface="ABBvoice" panose="020D0603020503020204" pitchFamily="34" charset="0"/>
                <a:cs typeface="ABBvoice" panose="020D0603020503020204" pitchFamily="34" charset="0"/>
              </a:rPr>
              <a:t>visualisation</a:t>
            </a:r>
          </a:p>
        </p:txBody>
      </p:sp>
      <p:sp>
        <p:nvSpPr>
          <p:cNvPr id="3" name="Subtitle 2">
            <a:extLst>
              <a:ext uri="{FF2B5EF4-FFF2-40B4-BE49-F238E27FC236}">
                <a16:creationId xmlns:a16="http://schemas.microsoft.com/office/drawing/2014/main" id="{A4871E1F-7846-4FAA-8166-0E51C9F441EF}"/>
              </a:ext>
            </a:extLst>
          </p:cNvPr>
          <p:cNvSpPr>
            <a:spLocks noGrp="1"/>
          </p:cNvSpPr>
          <p:nvPr>
            <p:ph type="subTitle" idx="1"/>
          </p:nvPr>
        </p:nvSpPr>
        <p:spPr>
          <a:xfrm>
            <a:off x="2032000" y="7054902"/>
            <a:ext cx="12192000" cy="2943577"/>
          </a:xfrm>
        </p:spPr>
        <p:txBody>
          <a:bodyPr>
            <a:normAutofit/>
          </a:bodyPr>
          <a:lstStyle/>
          <a:p>
            <a:r>
              <a:rPr lang="it-IT" dirty="0">
                <a:latin typeface="ABBvoice" panose="020D0603020503020204" pitchFamily="34" charset="0"/>
                <a:ea typeface="ABBvoice" panose="020D0603020503020204" pitchFamily="34" charset="0"/>
                <a:cs typeface="ABBvoice" panose="020D0603020503020204" pitchFamily="34" charset="0"/>
              </a:rPr>
              <a:t>Simone Zambetti</a:t>
            </a:r>
          </a:p>
          <a:p>
            <a:r>
              <a:rPr lang="it-IT" dirty="0">
                <a:latin typeface="ABBvoice" panose="020D0603020503020204" pitchFamily="34" charset="0"/>
                <a:ea typeface="ABBvoice" panose="020D0603020503020204" pitchFamily="34" charset="0"/>
                <a:cs typeface="ABBvoice" panose="020D0603020503020204" pitchFamily="34" charset="0"/>
              </a:rPr>
              <a:t>Background economico</a:t>
            </a:r>
          </a:p>
          <a:p>
            <a:r>
              <a:rPr lang="it-IT" dirty="0">
                <a:latin typeface="ABBvoice" panose="020D0603020503020204" pitchFamily="34" charset="0"/>
                <a:ea typeface="ABBvoice" panose="020D0603020503020204" pitchFamily="34" charset="0"/>
                <a:cs typeface="ABBvoice" panose="020D0603020503020204" pitchFamily="34" charset="0"/>
              </a:rPr>
              <a:t>9/14/2020</a:t>
            </a:r>
          </a:p>
        </p:txBody>
      </p:sp>
      <p:sp>
        <p:nvSpPr>
          <p:cNvPr id="6" name="Title 1">
            <a:extLst>
              <a:ext uri="{FF2B5EF4-FFF2-40B4-BE49-F238E27FC236}">
                <a16:creationId xmlns:a16="http://schemas.microsoft.com/office/drawing/2014/main" id="{9C0C12CD-2B47-42BE-AF57-7649E1377D23}"/>
              </a:ext>
            </a:extLst>
          </p:cNvPr>
          <p:cNvSpPr txBox="1">
            <a:spLocks/>
          </p:cNvSpPr>
          <p:nvPr/>
        </p:nvSpPr>
        <p:spPr>
          <a:xfrm>
            <a:off x="0" y="0"/>
            <a:ext cx="16256000" cy="2087880"/>
          </a:xfrm>
          <a:prstGeom prst="rect">
            <a:avLst/>
          </a:prstGeom>
          <a:solidFill>
            <a:schemeClr val="accent1"/>
          </a:solidFill>
        </p:spPr>
        <p:txBody>
          <a:bodyPr vert="horz" lIns="91440" tIns="45720" rIns="91440" bIns="45720" rtlCol="0" anchor="ctr">
            <a:normAutofit/>
          </a:bodyPr>
          <a:lstStyle>
            <a:lvl1pPr algn="l" defTabSz="1625620" rtl="0" eaLnBrk="1" latinLnBrk="0" hangingPunct="1">
              <a:lnSpc>
                <a:spcPct val="90000"/>
              </a:lnSpc>
              <a:spcBef>
                <a:spcPct val="0"/>
              </a:spcBef>
              <a:buNone/>
              <a:defRPr sz="7822" kern="1200">
                <a:solidFill>
                  <a:schemeClr val="tx1"/>
                </a:solidFill>
                <a:latin typeface="+mj-lt"/>
                <a:ea typeface="+mj-ea"/>
                <a:cs typeface="+mj-cs"/>
              </a:defRPr>
            </a:lvl1pPr>
          </a:lstStyle>
          <a:p>
            <a:pPr algn="ctr"/>
            <a:endParaRPr lang="it-IT" dirty="0">
              <a:solidFill>
                <a:schemeClr val="bg1"/>
              </a:solidFill>
              <a:latin typeface="ABBvoice" panose="020D0603020503020204" pitchFamily="34" charset="0"/>
              <a:ea typeface="ABBvoice" panose="020D0603020503020204" pitchFamily="34" charset="0"/>
              <a:cs typeface="ABBvoice" panose="020D0603020503020204" pitchFamily="34" charset="0"/>
            </a:endParaRPr>
          </a:p>
        </p:txBody>
      </p:sp>
      <p:sp>
        <p:nvSpPr>
          <p:cNvPr id="7" name="Title 1">
            <a:extLst>
              <a:ext uri="{FF2B5EF4-FFF2-40B4-BE49-F238E27FC236}">
                <a16:creationId xmlns:a16="http://schemas.microsoft.com/office/drawing/2014/main" id="{C56603DA-8291-4241-98F4-29030FC966A6}"/>
              </a:ext>
            </a:extLst>
          </p:cNvPr>
          <p:cNvSpPr txBox="1">
            <a:spLocks/>
          </p:cNvSpPr>
          <p:nvPr/>
        </p:nvSpPr>
        <p:spPr>
          <a:xfrm>
            <a:off x="0" y="10104120"/>
            <a:ext cx="16256000" cy="2087880"/>
          </a:xfrm>
          <a:prstGeom prst="rect">
            <a:avLst/>
          </a:prstGeom>
          <a:solidFill>
            <a:schemeClr val="accent1"/>
          </a:solidFill>
        </p:spPr>
        <p:txBody>
          <a:bodyPr vert="horz" lIns="91440" tIns="45720" rIns="91440" bIns="45720" rtlCol="0" anchor="ctr">
            <a:normAutofit/>
          </a:bodyPr>
          <a:lstStyle>
            <a:lvl1pPr algn="l" defTabSz="1625620" rtl="0" eaLnBrk="1" latinLnBrk="0" hangingPunct="1">
              <a:lnSpc>
                <a:spcPct val="90000"/>
              </a:lnSpc>
              <a:spcBef>
                <a:spcPct val="0"/>
              </a:spcBef>
              <a:buNone/>
              <a:defRPr sz="7822" kern="1200">
                <a:solidFill>
                  <a:schemeClr val="tx1"/>
                </a:solidFill>
                <a:latin typeface="+mj-lt"/>
                <a:ea typeface="+mj-ea"/>
                <a:cs typeface="+mj-cs"/>
              </a:defRPr>
            </a:lvl1pPr>
          </a:lstStyle>
          <a:p>
            <a:pPr algn="ctr"/>
            <a:endParaRPr lang="it-IT" sz="3200" dirty="0">
              <a:solidFill>
                <a:schemeClr val="bg1"/>
              </a:solidFill>
              <a:latin typeface="ABBvoice" panose="020D0603020503020204" pitchFamily="34" charset="0"/>
              <a:ea typeface="ABBvoice" panose="020D0603020503020204" pitchFamily="34" charset="0"/>
              <a:cs typeface="ABBvoice" panose="020D0603020503020204" pitchFamily="34" charset="0"/>
            </a:endParaRPr>
          </a:p>
        </p:txBody>
      </p:sp>
      <p:pic>
        <p:nvPicPr>
          <p:cNvPr id="8" name="Picture 7" descr="A picture containing drawing&#10;&#10;Description automatically generated">
            <a:extLst>
              <a:ext uri="{FF2B5EF4-FFF2-40B4-BE49-F238E27FC236}">
                <a16:creationId xmlns:a16="http://schemas.microsoft.com/office/drawing/2014/main" id="{BB073371-607A-4C7B-94C6-C306779AEE98}"/>
              </a:ext>
            </a:extLst>
          </p:cNvPr>
          <p:cNvPicPr>
            <a:picLocks noChangeAspect="1"/>
          </p:cNvPicPr>
          <p:nvPr/>
        </p:nvPicPr>
        <p:blipFill rotWithShape="1">
          <a:blip r:embed="rId9">
            <a:extLst>
              <a:ext uri="{28A0092B-C50C-407E-A947-70E740481C1C}">
                <a14:useLocalDpi xmlns:a14="http://schemas.microsoft.com/office/drawing/2010/main" val="0"/>
              </a:ext>
            </a:extLst>
          </a:blip>
          <a:srcRect b="26896"/>
          <a:stretch/>
        </p:blipFill>
        <p:spPr>
          <a:xfrm>
            <a:off x="14714299" y="8789892"/>
            <a:ext cx="1541701" cy="1314228"/>
          </a:xfrm>
          <a:prstGeom prst="rect">
            <a:avLst/>
          </a:prstGeom>
        </p:spPr>
      </p:pic>
    </p:spTree>
    <p:extLst>
      <p:ext uri="{BB962C8B-B14F-4D97-AF65-F5344CB8AC3E}">
        <p14:creationId xmlns:p14="http://schemas.microsoft.com/office/powerpoint/2010/main" val="3477051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ABB1442-C4D2-4DEB-895D-39AA80DF3BF5}"/>
              </a:ext>
            </a:extLst>
          </p:cNvPr>
          <p:cNvGraphicFramePr>
            <a:graphicFrameLocks noChangeAspect="1"/>
          </p:cNvGraphicFramePr>
          <p:nvPr>
            <p:custDataLst>
              <p:tags r:id="rId2"/>
            </p:custDataLst>
          </p:nvPr>
        </p:nvGraphicFramePr>
        <p:xfrm>
          <a:off x="2118" y="1526119"/>
          <a:ext cx="2117" cy="2117"/>
        </p:xfrm>
        <a:graphic>
          <a:graphicData uri="http://schemas.openxmlformats.org/presentationml/2006/ole">
            <mc:AlternateContent xmlns:mc="http://schemas.openxmlformats.org/markup-compatibility/2006">
              <mc:Choice xmlns:v="urn:schemas-microsoft-com:vml" Requires="v">
                <p:oleObj spid="_x0000_s29709" name="think-cell Slide" r:id="rId6" imgW="360" imgH="360" progId="TCLayout.ActiveDocument.1">
                  <p:embed/>
                </p:oleObj>
              </mc:Choice>
              <mc:Fallback>
                <p:oleObj name="think-cell Slide" r:id="rId6" imgW="360" imgH="360" progId="TCLayout.ActiveDocument.1">
                  <p:embed/>
                  <p:pic>
                    <p:nvPicPr>
                      <p:cNvPr id="5" name="Object 4" hidden="1">
                        <a:extLst>
                          <a:ext uri="{FF2B5EF4-FFF2-40B4-BE49-F238E27FC236}">
                            <a16:creationId xmlns:a16="http://schemas.microsoft.com/office/drawing/2014/main" id="{9ABB1442-C4D2-4DEB-895D-39AA80DF3BF5}"/>
                          </a:ext>
                        </a:extLst>
                      </p:cNvPr>
                      <p:cNvPicPr/>
                      <p:nvPr/>
                    </p:nvPicPr>
                    <p:blipFill>
                      <a:blip r:embed="rId7"/>
                      <a:stretch>
                        <a:fillRect/>
                      </a:stretch>
                    </p:blipFill>
                    <p:spPr>
                      <a:xfrm>
                        <a:off x="2118" y="1526119"/>
                        <a:ext cx="2117" cy="211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926FDC8-04F3-4583-822B-C2D4FF63B738}"/>
              </a:ext>
            </a:extLst>
          </p:cNvPr>
          <p:cNvSpPr/>
          <p:nvPr>
            <p:custDataLst>
              <p:tags r:id="rId3"/>
            </p:custDataLst>
          </p:nvPr>
        </p:nvSpPr>
        <p:spPr>
          <a:xfrm>
            <a:off x="1" y="1524000"/>
            <a:ext cx="211667"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it-IT" sz="7822" dirty="0">
              <a:latin typeface="Calibri Light" panose="020F0302020204030204" pitchFamily="34" charset="0"/>
              <a:ea typeface="+mj-ea"/>
              <a:cs typeface="+mj-cs"/>
              <a:sym typeface="Calibri Light" panose="020F0302020204030204" pitchFamily="34" charset="0"/>
            </a:endParaRPr>
          </a:p>
        </p:txBody>
      </p:sp>
      <p:sp>
        <p:nvSpPr>
          <p:cNvPr id="3" name="Content Placeholder 2">
            <a:extLst>
              <a:ext uri="{FF2B5EF4-FFF2-40B4-BE49-F238E27FC236}">
                <a16:creationId xmlns:a16="http://schemas.microsoft.com/office/drawing/2014/main" id="{862B6524-F002-4B0E-BF6C-A2D7EF23838C}"/>
              </a:ext>
            </a:extLst>
          </p:cNvPr>
          <p:cNvSpPr>
            <a:spLocks noGrp="1"/>
          </p:cNvSpPr>
          <p:nvPr>
            <p:ph idx="1"/>
          </p:nvPr>
        </p:nvSpPr>
        <p:spPr>
          <a:xfrm>
            <a:off x="1117600" y="2407920"/>
            <a:ext cx="14020800" cy="8573348"/>
          </a:xfrm>
        </p:spPr>
        <p:txBody>
          <a:bodyPr>
            <a:normAutofit/>
          </a:bodyPr>
          <a:lstStyle/>
          <a:p>
            <a:pPr>
              <a:lnSpc>
                <a:spcPct val="100000"/>
              </a:lnSpc>
              <a:spcBef>
                <a:spcPts val="0"/>
              </a:spcBef>
            </a:pPr>
            <a:r>
              <a:rPr lang="it-IT" sz="2000" dirty="0">
                <a:latin typeface="ABBvoice" panose="020D0603020503020204" pitchFamily="34" charset="0"/>
                <a:ea typeface="ABBvoice" panose="020D0603020503020204" pitchFamily="34" charset="0"/>
                <a:cs typeface="ABBvoice" panose="020D0603020503020204" pitchFamily="34" charset="0"/>
              </a:rPr>
              <a:t>Per esempio, Nissan conta 4 osservazioni nel campione scrapato, con un prezzo di partenza di 29K€ e una svalutazione annua di circa 3.4K€ (parti a 12% del costo iniziale). Ottima goodness of fit (R quadrato) di 0.87</a:t>
            </a:r>
          </a:p>
          <a:p>
            <a:pPr>
              <a:lnSpc>
                <a:spcPct val="100000"/>
              </a:lnSpc>
              <a:spcBef>
                <a:spcPts val="0"/>
              </a:spcBef>
            </a:pPr>
            <a:r>
              <a:rPr lang="it-IT" sz="2000" dirty="0">
                <a:latin typeface="ABBvoice" panose="020D0603020503020204" pitchFamily="34" charset="0"/>
                <a:ea typeface="ABBvoice" panose="020D0603020503020204" pitchFamily="34" charset="0"/>
                <a:cs typeface="ABBvoice" panose="020D0603020503020204" pitchFamily="34" charset="0"/>
              </a:rPr>
              <a:t>Non c’è una differenza sostianziale tra nissan leaf (la berlina) e E-NV200, sebbene uno sia un veicolo da privati e l’altro commerciale. Questo si puiò ipotizzare sia dovuto alla tecnologia dei veicoli (batteria, motore elettico e pianale sono gli stessi).</a:t>
            </a:r>
          </a:p>
          <a:p>
            <a:endParaRPr lang="it-IT" sz="2400" dirty="0"/>
          </a:p>
          <a:p>
            <a:endParaRPr lang="it-IT" sz="4000" dirty="0"/>
          </a:p>
          <a:p>
            <a:pPr marL="0" indent="0">
              <a:buNone/>
            </a:pPr>
            <a:endParaRPr lang="it-IT" dirty="0"/>
          </a:p>
          <a:p>
            <a:endParaRPr lang="it-IT" dirty="0"/>
          </a:p>
          <a:p>
            <a:endParaRPr lang="it-IT" dirty="0"/>
          </a:p>
        </p:txBody>
      </p:sp>
      <p:sp>
        <p:nvSpPr>
          <p:cNvPr id="10" name="Title 1">
            <a:extLst>
              <a:ext uri="{FF2B5EF4-FFF2-40B4-BE49-F238E27FC236}">
                <a16:creationId xmlns:a16="http://schemas.microsoft.com/office/drawing/2014/main" id="{5F7D1D0B-A516-4954-A5DC-5A341AFBA7DD}"/>
              </a:ext>
            </a:extLst>
          </p:cNvPr>
          <p:cNvSpPr txBox="1">
            <a:spLocks/>
          </p:cNvSpPr>
          <p:nvPr/>
        </p:nvSpPr>
        <p:spPr>
          <a:xfrm>
            <a:off x="0" y="0"/>
            <a:ext cx="16256000" cy="2087880"/>
          </a:xfrm>
          <a:prstGeom prst="rect">
            <a:avLst/>
          </a:prstGeom>
          <a:solidFill>
            <a:schemeClr val="accent1"/>
          </a:solidFill>
        </p:spPr>
        <p:txBody>
          <a:bodyPr vert="horz" lIns="91440" tIns="45720" rIns="91440" bIns="45720" rtlCol="0" anchor="ctr">
            <a:normAutofit/>
          </a:bodyPr>
          <a:lstStyle>
            <a:lvl1pPr algn="l" defTabSz="1625620" rtl="0" eaLnBrk="1" latinLnBrk="0" hangingPunct="1">
              <a:lnSpc>
                <a:spcPct val="90000"/>
              </a:lnSpc>
              <a:spcBef>
                <a:spcPct val="0"/>
              </a:spcBef>
              <a:buNone/>
              <a:defRPr sz="7822" kern="1200">
                <a:solidFill>
                  <a:schemeClr val="tx1"/>
                </a:solidFill>
                <a:latin typeface="+mj-lt"/>
                <a:ea typeface="+mj-ea"/>
                <a:cs typeface="+mj-cs"/>
              </a:defRPr>
            </a:lvl1pPr>
          </a:lstStyle>
          <a:p>
            <a:pPr algn="ctr"/>
            <a:r>
              <a:rPr lang="it-IT" dirty="0">
                <a:solidFill>
                  <a:schemeClr val="bg1"/>
                </a:solidFill>
                <a:latin typeface="ABBvoice" panose="020D0603020503020204" pitchFamily="34" charset="0"/>
                <a:ea typeface="ABBvoice" panose="020D0603020503020204" pitchFamily="34" charset="0"/>
                <a:cs typeface="ABBvoice" panose="020D0603020503020204" pitchFamily="34" charset="0"/>
              </a:rPr>
              <a:t>Visualisation III</a:t>
            </a:r>
          </a:p>
        </p:txBody>
      </p:sp>
      <p:pic>
        <p:nvPicPr>
          <p:cNvPr id="13" name="Picture 12" descr="A picture containing drawing&#10;&#10;Description automatically generated">
            <a:extLst>
              <a:ext uri="{FF2B5EF4-FFF2-40B4-BE49-F238E27FC236}">
                <a16:creationId xmlns:a16="http://schemas.microsoft.com/office/drawing/2014/main" id="{1BF548AE-F290-45DC-AC1D-97872DC21A4E}"/>
              </a:ext>
            </a:extLst>
          </p:cNvPr>
          <p:cNvPicPr>
            <a:picLocks noChangeAspect="1"/>
          </p:cNvPicPr>
          <p:nvPr/>
        </p:nvPicPr>
        <p:blipFill rotWithShape="1">
          <a:blip r:embed="rId8">
            <a:extLst>
              <a:ext uri="{28A0092B-C50C-407E-A947-70E740481C1C}">
                <a14:useLocalDpi xmlns:a14="http://schemas.microsoft.com/office/drawing/2010/main" val="0"/>
              </a:ext>
            </a:extLst>
          </a:blip>
          <a:srcRect b="26896"/>
          <a:stretch/>
        </p:blipFill>
        <p:spPr>
          <a:xfrm>
            <a:off x="14714299" y="10877772"/>
            <a:ext cx="1541701" cy="1314228"/>
          </a:xfrm>
          <a:prstGeom prst="rect">
            <a:avLst/>
          </a:prstGeom>
        </p:spPr>
      </p:pic>
      <p:pic>
        <p:nvPicPr>
          <p:cNvPr id="11" name="Picture 4" descr="Corso Analisi dei dati con Power BI - Jakin">
            <a:extLst>
              <a:ext uri="{FF2B5EF4-FFF2-40B4-BE49-F238E27FC236}">
                <a16:creationId xmlns:a16="http://schemas.microsoft.com/office/drawing/2014/main" id="{9F0D62B1-CBF2-46DC-937A-9A4D2C6CE1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807768" y="177175"/>
            <a:ext cx="1677381" cy="16773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198D40F-DCA8-4B8F-9B11-4530072A3442}"/>
              </a:ext>
            </a:extLst>
          </p:cNvPr>
          <p:cNvPicPr>
            <a:picLocks noChangeAspect="1"/>
          </p:cNvPicPr>
          <p:nvPr/>
        </p:nvPicPr>
        <p:blipFill>
          <a:blip r:embed="rId10"/>
          <a:stretch>
            <a:fillRect/>
          </a:stretch>
        </p:blipFill>
        <p:spPr>
          <a:xfrm>
            <a:off x="1626780" y="4172189"/>
            <a:ext cx="13313336" cy="7452051"/>
          </a:xfrm>
          <a:prstGeom prst="rect">
            <a:avLst/>
          </a:prstGeom>
        </p:spPr>
      </p:pic>
      <p:pic>
        <p:nvPicPr>
          <p:cNvPr id="29700" name="Picture 4" descr="Nissan Leaf, il modello base si amplia con un nuovo aggiornamento">
            <a:extLst>
              <a:ext uri="{FF2B5EF4-FFF2-40B4-BE49-F238E27FC236}">
                <a16:creationId xmlns:a16="http://schemas.microsoft.com/office/drawing/2014/main" id="{7F3192AB-227B-4757-B835-7F036035FBD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377892" y="7185269"/>
            <a:ext cx="2336407" cy="1314229"/>
          </a:xfrm>
          <a:prstGeom prst="rect">
            <a:avLst/>
          </a:prstGeom>
          <a:noFill/>
          <a:extLst>
            <a:ext uri="{909E8E84-426E-40DD-AFC4-6F175D3DCCD1}">
              <a14:hiddenFill xmlns:a14="http://schemas.microsoft.com/office/drawing/2010/main">
                <a:solidFill>
                  <a:srgbClr val="FFFFFF"/>
                </a:solidFill>
              </a14:hiddenFill>
            </a:ext>
          </a:extLst>
        </p:spPr>
      </p:pic>
      <p:pic>
        <p:nvPicPr>
          <p:cNvPr id="29702" name="Picture 6" descr="Nissan e-NV200 elettrico aumenta l'autonomia - EcoDiBergamo.it - Rubriche  EcoDiBergamo.it - Motori, Bergamo">
            <a:extLst>
              <a:ext uri="{FF2B5EF4-FFF2-40B4-BE49-F238E27FC236}">
                <a16:creationId xmlns:a16="http://schemas.microsoft.com/office/drawing/2014/main" id="{8BF5D36C-86DC-4BE6-B7DA-3905679EED5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3988" t="12037" r="28607" b="15246"/>
          <a:stretch/>
        </p:blipFill>
        <p:spPr bwMode="auto">
          <a:xfrm>
            <a:off x="12377891" y="6096001"/>
            <a:ext cx="2336407" cy="1177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265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ABB1442-C4D2-4DEB-895D-39AA80DF3BF5}"/>
              </a:ext>
            </a:extLst>
          </p:cNvPr>
          <p:cNvGraphicFramePr>
            <a:graphicFrameLocks noChangeAspect="1"/>
          </p:cNvGraphicFramePr>
          <p:nvPr>
            <p:custDataLst>
              <p:tags r:id="rId2"/>
            </p:custDataLst>
          </p:nvPr>
        </p:nvGraphicFramePr>
        <p:xfrm>
          <a:off x="2118" y="1526119"/>
          <a:ext cx="2117" cy="2117"/>
        </p:xfrm>
        <a:graphic>
          <a:graphicData uri="http://schemas.openxmlformats.org/presentationml/2006/ole">
            <mc:AlternateContent xmlns:mc="http://schemas.openxmlformats.org/markup-compatibility/2006">
              <mc:Choice xmlns:v="urn:schemas-microsoft-com:vml" Requires="v">
                <p:oleObj spid="_x0000_s30726" name="think-cell Slide" r:id="rId6" imgW="360" imgH="360" progId="TCLayout.ActiveDocument.1">
                  <p:embed/>
                </p:oleObj>
              </mc:Choice>
              <mc:Fallback>
                <p:oleObj name="think-cell Slide" r:id="rId6" imgW="360" imgH="360" progId="TCLayout.ActiveDocument.1">
                  <p:embed/>
                  <p:pic>
                    <p:nvPicPr>
                      <p:cNvPr id="5" name="Object 4" hidden="1">
                        <a:extLst>
                          <a:ext uri="{FF2B5EF4-FFF2-40B4-BE49-F238E27FC236}">
                            <a16:creationId xmlns:a16="http://schemas.microsoft.com/office/drawing/2014/main" id="{9ABB1442-C4D2-4DEB-895D-39AA80DF3BF5}"/>
                          </a:ext>
                        </a:extLst>
                      </p:cNvPr>
                      <p:cNvPicPr/>
                      <p:nvPr/>
                    </p:nvPicPr>
                    <p:blipFill>
                      <a:blip r:embed="rId7"/>
                      <a:stretch>
                        <a:fillRect/>
                      </a:stretch>
                    </p:blipFill>
                    <p:spPr>
                      <a:xfrm>
                        <a:off x="2118" y="1526119"/>
                        <a:ext cx="2117" cy="211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926FDC8-04F3-4583-822B-C2D4FF63B738}"/>
              </a:ext>
            </a:extLst>
          </p:cNvPr>
          <p:cNvSpPr/>
          <p:nvPr>
            <p:custDataLst>
              <p:tags r:id="rId3"/>
            </p:custDataLst>
          </p:nvPr>
        </p:nvSpPr>
        <p:spPr>
          <a:xfrm>
            <a:off x="1" y="1524000"/>
            <a:ext cx="211667"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it-IT" sz="7822" dirty="0">
              <a:latin typeface="Calibri Light" panose="020F0302020204030204" pitchFamily="34" charset="0"/>
              <a:ea typeface="+mj-ea"/>
              <a:cs typeface="+mj-cs"/>
              <a:sym typeface="Calibri Light" panose="020F0302020204030204" pitchFamily="34" charset="0"/>
            </a:endParaRPr>
          </a:p>
        </p:txBody>
      </p:sp>
      <p:sp>
        <p:nvSpPr>
          <p:cNvPr id="3" name="Content Placeholder 2">
            <a:extLst>
              <a:ext uri="{FF2B5EF4-FFF2-40B4-BE49-F238E27FC236}">
                <a16:creationId xmlns:a16="http://schemas.microsoft.com/office/drawing/2014/main" id="{862B6524-F002-4B0E-BF6C-A2D7EF23838C}"/>
              </a:ext>
            </a:extLst>
          </p:cNvPr>
          <p:cNvSpPr>
            <a:spLocks noGrp="1"/>
          </p:cNvSpPr>
          <p:nvPr>
            <p:ph idx="1"/>
          </p:nvPr>
        </p:nvSpPr>
        <p:spPr>
          <a:xfrm>
            <a:off x="1117600" y="2407920"/>
            <a:ext cx="14020800" cy="8573348"/>
          </a:xfrm>
        </p:spPr>
        <p:txBody>
          <a:bodyPr>
            <a:normAutofit/>
          </a:bodyPr>
          <a:lstStyle/>
          <a:p>
            <a:r>
              <a:rPr lang="it-IT" sz="2800" dirty="0">
                <a:latin typeface="ABBvoice" panose="020D0603020503020204" pitchFamily="34" charset="0"/>
                <a:ea typeface="ABBvoice" panose="020D0603020503020204" pitchFamily="34" charset="0"/>
                <a:cs typeface="ABBvoice" panose="020D0603020503020204" pitchFamily="34" charset="0"/>
              </a:rPr>
              <a:t>Tesla invece ha un deprezzamento % inferiore agli altri competitore, confemando la forte domanda per il marchio e il mantenimento del prezzo nel tempo, in particolare model 3 si svaluta del 7.6% annuo, confermando articoli giornalistici come il seguente (</a:t>
            </a:r>
            <a:r>
              <a:rPr lang="it-IT" sz="2800" dirty="0">
                <a:latin typeface="ABBvoice" panose="020D0603020503020204" pitchFamily="34" charset="0"/>
                <a:ea typeface="ABBvoice" panose="020D0603020503020204" pitchFamily="34" charset="0"/>
                <a:cs typeface="ABBvoice" panose="020D0603020503020204" pitchFamily="34" charset="0"/>
                <a:hlinkClick r:id="rId8"/>
              </a:rPr>
              <a:t>link</a:t>
            </a:r>
            <a:r>
              <a:rPr lang="it-IT" sz="2800" dirty="0">
                <a:latin typeface="ABBvoice" panose="020D0603020503020204" pitchFamily="34" charset="0"/>
                <a:ea typeface="ABBvoice" panose="020D0603020503020204" pitchFamily="34" charset="0"/>
                <a:cs typeface="ABBvoice" panose="020D0603020503020204" pitchFamily="34" charset="0"/>
              </a:rPr>
              <a:t>)</a:t>
            </a:r>
          </a:p>
          <a:p>
            <a:endParaRPr lang="it-IT" sz="2800" dirty="0">
              <a:latin typeface="ABBvoice" panose="020D0603020503020204" pitchFamily="34" charset="0"/>
              <a:ea typeface="ABBvoice" panose="020D0603020503020204" pitchFamily="34" charset="0"/>
              <a:cs typeface="ABBvoice" panose="020D0603020503020204" pitchFamily="34" charset="0"/>
            </a:endParaRPr>
          </a:p>
          <a:p>
            <a:pPr marL="812810" lvl="1" indent="0">
              <a:buNone/>
            </a:pPr>
            <a:r>
              <a:rPr lang="it-IT" sz="2089" dirty="0">
                <a:latin typeface="ABBvoice" panose="020D0603020503020204" pitchFamily="34" charset="0"/>
                <a:ea typeface="ABBvoice" panose="020D0603020503020204" pitchFamily="34" charset="0"/>
                <a:cs typeface="ABBvoice" panose="020D0603020503020204" pitchFamily="34" charset="0"/>
              </a:rPr>
              <a:t>                  </a:t>
            </a:r>
            <a:r>
              <a:rPr lang="it-IT" sz="3600" b="1" dirty="0">
                <a:latin typeface="ABBvoice" panose="020D0603020503020204" pitchFamily="34" charset="0"/>
                <a:ea typeface="ABBvoice" panose="020D0603020503020204" pitchFamily="34" charset="0"/>
                <a:cs typeface="ABBvoice" panose="020D0603020503020204" pitchFamily="34" charset="0"/>
              </a:rPr>
              <a:t>Model S                                                             </a:t>
            </a:r>
            <a:r>
              <a:rPr lang="it-IT" sz="3200" b="1" dirty="0">
                <a:latin typeface="ABBvoice" panose="020D0603020503020204" pitchFamily="34" charset="0"/>
                <a:ea typeface="ABBvoice" panose="020D0603020503020204" pitchFamily="34" charset="0"/>
                <a:cs typeface="ABBvoice" panose="020D0603020503020204" pitchFamily="34" charset="0"/>
              </a:rPr>
              <a:t>Model 3</a:t>
            </a:r>
            <a:endParaRPr lang="it-IT" sz="2089" b="1" dirty="0">
              <a:latin typeface="ABBvoice" panose="020D0603020503020204" pitchFamily="34" charset="0"/>
              <a:ea typeface="ABBvoice" panose="020D0603020503020204" pitchFamily="34" charset="0"/>
              <a:cs typeface="ABBvoice" panose="020D0603020503020204" pitchFamily="34" charset="0"/>
            </a:endParaRPr>
          </a:p>
          <a:p>
            <a:pPr marL="0" indent="0">
              <a:buNone/>
            </a:pPr>
            <a:endParaRPr lang="it-IT" sz="1800" dirty="0"/>
          </a:p>
          <a:p>
            <a:endParaRPr lang="it-IT" sz="2400" dirty="0"/>
          </a:p>
          <a:p>
            <a:endParaRPr lang="it-IT" sz="4000" dirty="0"/>
          </a:p>
          <a:p>
            <a:pPr marL="0" indent="0">
              <a:buNone/>
            </a:pPr>
            <a:endParaRPr lang="it-IT" dirty="0"/>
          </a:p>
          <a:p>
            <a:endParaRPr lang="it-IT" dirty="0"/>
          </a:p>
          <a:p>
            <a:endParaRPr lang="it-IT" dirty="0"/>
          </a:p>
        </p:txBody>
      </p:sp>
      <p:sp>
        <p:nvSpPr>
          <p:cNvPr id="10" name="Title 1">
            <a:extLst>
              <a:ext uri="{FF2B5EF4-FFF2-40B4-BE49-F238E27FC236}">
                <a16:creationId xmlns:a16="http://schemas.microsoft.com/office/drawing/2014/main" id="{5F7D1D0B-A516-4954-A5DC-5A341AFBA7DD}"/>
              </a:ext>
            </a:extLst>
          </p:cNvPr>
          <p:cNvSpPr txBox="1">
            <a:spLocks/>
          </p:cNvSpPr>
          <p:nvPr/>
        </p:nvSpPr>
        <p:spPr>
          <a:xfrm>
            <a:off x="0" y="0"/>
            <a:ext cx="16256000" cy="2087880"/>
          </a:xfrm>
          <a:prstGeom prst="rect">
            <a:avLst/>
          </a:prstGeom>
          <a:solidFill>
            <a:schemeClr val="accent1"/>
          </a:solidFill>
        </p:spPr>
        <p:txBody>
          <a:bodyPr vert="horz" lIns="91440" tIns="45720" rIns="91440" bIns="45720" rtlCol="0" anchor="ctr">
            <a:normAutofit/>
          </a:bodyPr>
          <a:lstStyle>
            <a:lvl1pPr algn="l" defTabSz="1625620" rtl="0" eaLnBrk="1" latinLnBrk="0" hangingPunct="1">
              <a:lnSpc>
                <a:spcPct val="90000"/>
              </a:lnSpc>
              <a:spcBef>
                <a:spcPct val="0"/>
              </a:spcBef>
              <a:buNone/>
              <a:defRPr sz="7822" kern="1200">
                <a:solidFill>
                  <a:schemeClr val="tx1"/>
                </a:solidFill>
                <a:latin typeface="+mj-lt"/>
                <a:ea typeface="+mj-ea"/>
                <a:cs typeface="+mj-cs"/>
              </a:defRPr>
            </a:lvl1pPr>
          </a:lstStyle>
          <a:p>
            <a:pPr algn="ctr"/>
            <a:r>
              <a:rPr lang="it-IT" dirty="0">
                <a:solidFill>
                  <a:schemeClr val="bg1"/>
                </a:solidFill>
                <a:latin typeface="ABBvoice" panose="020D0603020503020204" pitchFamily="34" charset="0"/>
                <a:ea typeface="ABBvoice" panose="020D0603020503020204" pitchFamily="34" charset="0"/>
                <a:cs typeface="ABBvoice" panose="020D0603020503020204" pitchFamily="34" charset="0"/>
              </a:rPr>
              <a:t>Visualisation V</a:t>
            </a:r>
          </a:p>
        </p:txBody>
      </p:sp>
      <p:pic>
        <p:nvPicPr>
          <p:cNvPr id="13" name="Picture 12" descr="A picture containing drawing&#10;&#10;Description automatically generated">
            <a:extLst>
              <a:ext uri="{FF2B5EF4-FFF2-40B4-BE49-F238E27FC236}">
                <a16:creationId xmlns:a16="http://schemas.microsoft.com/office/drawing/2014/main" id="{1BF548AE-F290-45DC-AC1D-97872DC21A4E}"/>
              </a:ext>
            </a:extLst>
          </p:cNvPr>
          <p:cNvPicPr>
            <a:picLocks noChangeAspect="1"/>
          </p:cNvPicPr>
          <p:nvPr/>
        </p:nvPicPr>
        <p:blipFill rotWithShape="1">
          <a:blip r:embed="rId9">
            <a:extLst>
              <a:ext uri="{28A0092B-C50C-407E-A947-70E740481C1C}">
                <a14:useLocalDpi xmlns:a14="http://schemas.microsoft.com/office/drawing/2010/main" val="0"/>
              </a:ext>
            </a:extLst>
          </a:blip>
          <a:srcRect b="26896"/>
          <a:stretch/>
        </p:blipFill>
        <p:spPr>
          <a:xfrm>
            <a:off x="14714299" y="10877772"/>
            <a:ext cx="1541701" cy="1314228"/>
          </a:xfrm>
          <a:prstGeom prst="rect">
            <a:avLst/>
          </a:prstGeom>
        </p:spPr>
      </p:pic>
      <p:pic>
        <p:nvPicPr>
          <p:cNvPr id="11" name="Picture 4" descr="Corso Analisi dei dati con Power BI - Jakin">
            <a:extLst>
              <a:ext uri="{FF2B5EF4-FFF2-40B4-BE49-F238E27FC236}">
                <a16:creationId xmlns:a16="http://schemas.microsoft.com/office/drawing/2014/main" id="{9F0D62B1-CBF2-46DC-937A-9A4D2C6CE1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807768" y="177175"/>
            <a:ext cx="1677381" cy="167738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A1EE7A2-40AF-40D5-82BD-C894FCEEA98D}"/>
              </a:ext>
            </a:extLst>
          </p:cNvPr>
          <p:cNvPicPr>
            <a:picLocks noChangeAspect="1"/>
          </p:cNvPicPr>
          <p:nvPr/>
        </p:nvPicPr>
        <p:blipFill>
          <a:blip r:embed="rId11"/>
          <a:stretch>
            <a:fillRect/>
          </a:stretch>
        </p:blipFill>
        <p:spPr>
          <a:xfrm>
            <a:off x="104441" y="5309419"/>
            <a:ext cx="7959096" cy="4463764"/>
          </a:xfrm>
          <a:prstGeom prst="rect">
            <a:avLst/>
          </a:prstGeom>
        </p:spPr>
      </p:pic>
      <p:pic>
        <p:nvPicPr>
          <p:cNvPr id="6" name="Picture 5">
            <a:extLst>
              <a:ext uri="{FF2B5EF4-FFF2-40B4-BE49-F238E27FC236}">
                <a16:creationId xmlns:a16="http://schemas.microsoft.com/office/drawing/2014/main" id="{9448E2B0-1874-4453-AFC0-D87BF122B6F6}"/>
              </a:ext>
            </a:extLst>
          </p:cNvPr>
          <p:cNvPicPr>
            <a:picLocks noChangeAspect="1"/>
          </p:cNvPicPr>
          <p:nvPr/>
        </p:nvPicPr>
        <p:blipFill>
          <a:blip r:embed="rId12"/>
          <a:stretch>
            <a:fillRect/>
          </a:stretch>
        </p:blipFill>
        <p:spPr>
          <a:xfrm>
            <a:off x="8192463" y="5286563"/>
            <a:ext cx="7959096" cy="4486620"/>
          </a:xfrm>
          <a:prstGeom prst="rect">
            <a:avLst/>
          </a:prstGeom>
        </p:spPr>
      </p:pic>
      <p:pic>
        <p:nvPicPr>
          <p:cNvPr id="8" name="Picture 7">
            <a:extLst>
              <a:ext uri="{FF2B5EF4-FFF2-40B4-BE49-F238E27FC236}">
                <a16:creationId xmlns:a16="http://schemas.microsoft.com/office/drawing/2014/main" id="{9BBBC631-085B-40AD-B286-30743B1F48CF}"/>
              </a:ext>
            </a:extLst>
          </p:cNvPr>
          <p:cNvPicPr>
            <a:picLocks noChangeAspect="1"/>
          </p:cNvPicPr>
          <p:nvPr/>
        </p:nvPicPr>
        <p:blipFill>
          <a:blip r:embed="rId13"/>
          <a:stretch>
            <a:fillRect/>
          </a:stretch>
        </p:blipFill>
        <p:spPr>
          <a:xfrm>
            <a:off x="11433397" y="9943189"/>
            <a:ext cx="2933700" cy="1708269"/>
          </a:xfrm>
          <a:prstGeom prst="rect">
            <a:avLst/>
          </a:prstGeom>
        </p:spPr>
      </p:pic>
      <p:pic>
        <p:nvPicPr>
          <p:cNvPr id="9" name="Picture 8">
            <a:extLst>
              <a:ext uri="{FF2B5EF4-FFF2-40B4-BE49-F238E27FC236}">
                <a16:creationId xmlns:a16="http://schemas.microsoft.com/office/drawing/2014/main" id="{43668FB2-FF00-4245-96E1-22DC388E76BA}"/>
              </a:ext>
            </a:extLst>
          </p:cNvPr>
          <p:cNvPicPr>
            <a:picLocks noChangeAspect="1"/>
          </p:cNvPicPr>
          <p:nvPr/>
        </p:nvPicPr>
        <p:blipFill>
          <a:blip r:embed="rId14"/>
          <a:stretch>
            <a:fillRect/>
          </a:stretch>
        </p:blipFill>
        <p:spPr>
          <a:xfrm>
            <a:off x="2870814" y="10023211"/>
            <a:ext cx="2933700" cy="1562100"/>
          </a:xfrm>
          <a:prstGeom prst="rect">
            <a:avLst/>
          </a:prstGeom>
        </p:spPr>
      </p:pic>
    </p:spTree>
    <p:extLst>
      <p:ext uri="{BB962C8B-B14F-4D97-AF65-F5344CB8AC3E}">
        <p14:creationId xmlns:p14="http://schemas.microsoft.com/office/powerpoint/2010/main" val="1756533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ABB1442-C4D2-4DEB-895D-39AA80DF3BF5}"/>
              </a:ext>
            </a:extLst>
          </p:cNvPr>
          <p:cNvGraphicFramePr>
            <a:graphicFrameLocks noChangeAspect="1"/>
          </p:cNvGraphicFramePr>
          <p:nvPr>
            <p:custDataLst>
              <p:tags r:id="rId2"/>
            </p:custDataLst>
          </p:nvPr>
        </p:nvGraphicFramePr>
        <p:xfrm>
          <a:off x="2118" y="1526119"/>
          <a:ext cx="2117" cy="2117"/>
        </p:xfrm>
        <a:graphic>
          <a:graphicData uri="http://schemas.openxmlformats.org/presentationml/2006/ole">
            <mc:AlternateContent xmlns:mc="http://schemas.openxmlformats.org/markup-compatibility/2006">
              <mc:Choice xmlns:v="urn:schemas-microsoft-com:vml" Requires="v">
                <p:oleObj spid="_x0000_s31751" name="think-cell Slide" r:id="rId6" imgW="360" imgH="360" progId="TCLayout.ActiveDocument.1">
                  <p:embed/>
                </p:oleObj>
              </mc:Choice>
              <mc:Fallback>
                <p:oleObj name="think-cell Slide" r:id="rId6" imgW="360" imgH="360" progId="TCLayout.ActiveDocument.1">
                  <p:embed/>
                  <p:pic>
                    <p:nvPicPr>
                      <p:cNvPr id="5" name="Object 4" hidden="1">
                        <a:extLst>
                          <a:ext uri="{FF2B5EF4-FFF2-40B4-BE49-F238E27FC236}">
                            <a16:creationId xmlns:a16="http://schemas.microsoft.com/office/drawing/2014/main" id="{9ABB1442-C4D2-4DEB-895D-39AA80DF3BF5}"/>
                          </a:ext>
                        </a:extLst>
                      </p:cNvPr>
                      <p:cNvPicPr/>
                      <p:nvPr/>
                    </p:nvPicPr>
                    <p:blipFill>
                      <a:blip r:embed="rId7"/>
                      <a:stretch>
                        <a:fillRect/>
                      </a:stretch>
                    </p:blipFill>
                    <p:spPr>
                      <a:xfrm>
                        <a:off x="2118" y="1526119"/>
                        <a:ext cx="2117" cy="211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926FDC8-04F3-4583-822B-C2D4FF63B738}"/>
              </a:ext>
            </a:extLst>
          </p:cNvPr>
          <p:cNvSpPr/>
          <p:nvPr>
            <p:custDataLst>
              <p:tags r:id="rId3"/>
            </p:custDataLst>
          </p:nvPr>
        </p:nvSpPr>
        <p:spPr>
          <a:xfrm>
            <a:off x="1" y="1524000"/>
            <a:ext cx="211667"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it-IT" sz="7822" dirty="0">
              <a:latin typeface="Calibri Light" panose="020F0302020204030204" pitchFamily="34" charset="0"/>
              <a:ea typeface="+mj-ea"/>
              <a:cs typeface="+mj-cs"/>
              <a:sym typeface="Calibri Light" panose="020F0302020204030204" pitchFamily="34" charset="0"/>
            </a:endParaRPr>
          </a:p>
        </p:txBody>
      </p:sp>
      <p:sp>
        <p:nvSpPr>
          <p:cNvPr id="3" name="Content Placeholder 2">
            <a:extLst>
              <a:ext uri="{FF2B5EF4-FFF2-40B4-BE49-F238E27FC236}">
                <a16:creationId xmlns:a16="http://schemas.microsoft.com/office/drawing/2014/main" id="{862B6524-F002-4B0E-BF6C-A2D7EF23838C}"/>
              </a:ext>
            </a:extLst>
          </p:cNvPr>
          <p:cNvSpPr>
            <a:spLocks noGrp="1"/>
          </p:cNvSpPr>
          <p:nvPr>
            <p:ph idx="1"/>
          </p:nvPr>
        </p:nvSpPr>
        <p:spPr>
          <a:xfrm>
            <a:off x="1117600" y="2407920"/>
            <a:ext cx="14020800" cy="8573348"/>
          </a:xfrm>
        </p:spPr>
        <p:txBody>
          <a:bodyPr>
            <a:normAutofit/>
          </a:bodyPr>
          <a:lstStyle/>
          <a:p>
            <a:r>
              <a:rPr lang="it-IT" sz="2800" dirty="0">
                <a:latin typeface="ABBvoice" panose="020D0603020503020204" pitchFamily="34" charset="0"/>
                <a:ea typeface="ABBvoice" panose="020D0603020503020204" pitchFamily="34" charset="0"/>
                <a:cs typeface="ABBvoice" panose="020D0603020503020204" pitchFamily="34" charset="0"/>
              </a:rPr>
              <a:t>Altre marche si deprezzano maggiormente:</a:t>
            </a:r>
          </a:p>
          <a:p>
            <a:endParaRPr lang="it-IT" sz="2800" dirty="0">
              <a:latin typeface="ABBvoice" panose="020D0603020503020204" pitchFamily="34" charset="0"/>
              <a:ea typeface="ABBvoice" panose="020D0603020503020204" pitchFamily="34" charset="0"/>
              <a:cs typeface="ABBvoice" panose="020D0603020503020204" pitchFamily="34" charset="0"/>
            </a:endParaRPr>
          </a:p>
          <a:p>
            <a:pPr marL="0" indent="0">
              <a:buNone/>
            </a:pPr>
            <a:endParaRPr lang="it-IT" sz="2800" dirty="0">
              <a:latin typeface="ABBvoice" panose="020D0603020503020204" pitchFamily="34" charset="0"/>
              <a:ea typeface="ABBvoice" panose="020D0603020503020204" pitchFamily="34" charset="0"/>
              <a:cs typeface="ABBvoice" panose="020D0603020503020204" pitchFamily="34" charset="0"/>
            </a:endParaRPr>
          </a:p>
          <a:p>
            <a:pPr marL="812810" lvl="1" indent="0">
              <a:buNone/>
            </a:pPr>
            <a:r>
              <a:rPr lang="it-IT" sz="2089" dirty="0">
                <a:latin typeface="ABBvoice" panose="020D0603020503020204" pitchFamily="34" charset="0"/>
                <a:ea typeface="ABBvoice" panose="020D0603020503020204" pitchFamily="34" charset="0"/>
                <a:cs typeface="ABBvoice" panose="020D0603020503020204" pitchFamily="34" charset="0"/>
              </a:rPr>
              <a:t>                  </a:t>
            </a:r>
            <a:r>
              <a:rPr lang="it-IT" sz="3600" b="1" dirty="0">
                <a:latin typeface="ABBvoice" panose="020D0603020503020204" pitchFamily="34" charset="0"/>
                <a:ea typeface="ABBvoice" panose="020D0603020503020204" pitchFamily="34" charset="0"/>
                <a:cs typeface="ABBvoice" panose="020D0603020503020204" pitchFamily="34" charset="0"/>
              </a:rPr>
              <a:t>Renault ZOE                                                            </a:t>
            </a:r>
          </a:p>
          <a:p>
            <a:pPr marL="812810" lvl="1" indent="0">
              <a:buNone/>
            </a:pPr>
            <a:endParaRPr lang="it-IT" sz="3600" b="1" dirty="0">
              <a:latin typeface="ABBvoice" panose="020D0603020503020204" pitchFamily="34" charset="0"/>
              <a:ea typeface="ABBvoice" panose="020D0603020503020204" pitchFamily="34" charset="0"/>
              <a:cs typeface="ABBvoice" panose="020D0603020503020204" pitchFamily="34" charset="0"/>
            </a:endParaRPr>
          </a:p>
          <a:p>
            <a:pPr marL="812810" lvl="1" indent="0">
              <a:buNone/>
            </a:pPr>
            <a:r>
              <a:rPr lang="it-IT" sz="3600" b="1" dirty="0">
                <a:latin typeface="ABBvoice" panose="020D0603020503020204" pitchFamily="34" charset="0"/>
                <a:ea typeface="ABBvoice" panose="020D0603020503020204" pitchFamily="34" charset="0"/>
                <a:cs typeface="ABBvoice" panose="020D0603020503020204" pitchFamily="34" charset="0"/>
              </a:rPr>
              <a:t>						</a:t>
            </a:r>
          </a:p>
          <a:p>
            <a:pPr marL="812810" lvl="1" indent="0">
              <a:buNone/>
            </a:pPr>
            <a:r>
              <a:rPr lang="it-IT" sz="3600" b="1" dirty="0">
                <a:latin typeface="ABBvoice" panose="020D0603020503020204" pitchFamily="34" charset="0"/>
                <a:ea typeface="ABBvoice" panose="020D0603020503020204" pitchFamily="34" charset="0"/>
                <a:cs typeface="ABBvoice" panose="020D0603020503020204" pitchFamily="34" charset="0"/>
              </a:rPr>
              <a:t>						Smart</a:t>
            </a:r>
            <a:endParaRPr lang="it-IT" sz="2089" b="1" dirty="0">
              <a:latin typeface="ABBvoice" panose="020D0603020503020204" pitchFamily="34" charset="0"/>
              <a:ea typeface="ABBvoice" panose="020D0603020503020204" pitchFamily="34" charset="0"/>
              <a:cs typeface="ABBvoice" panose="020D0603020503020204" pitchFamily="34" charset="0"/>
            </a:endParaRPr>
          </a:p>
          <a:p>
            <a:pPr marL="0" indent="0">
              <a:buNone/>
            </a:pPr>
            <a:endParaRPr lang="it-IT" sz="1800" dirty="0"/>
          </a:p>
          <a:p>
            <a:endParaRPr lang="it-IT" sz="2400" dirty="0"/>
          </a:p>
          <a:p>
            <a:endParaRPr lang="it-IT" sz="4000" dirty="0"/>
          </a:p>
          <a:p>
            <a:pPr marL="0" indent="0">
              <a:buNone/>
            </a:pPr>
            <a:endParaRPr lang="it-IT" dirty="0"/>
          </a:p>
          <a:p>
            <a:endParaRPr lang="it-IT" dirty="0"/>
          </a:p>
          <a:p>
            <a:endParaRPr lang="it-IT" dirty="0"/>
          </a:p>
        </p:txBody>
      </p:sp>
      <p:sp>
        <p:nvSpPr>
          <p:cNvPr id="10" name="Title 1">
            <a:extLst>
              <a:ext uri="{FF2B5EF4-FFF2-40B4-BE49-F238E27FC236}">
                <a16:creationId xmlns:a16="http://schemas.microsoft.com/office/drawing/2014/main" id="{5F7D1D0B-A516-4954-A5DC-5A341AFBA7DD}"/>
              </a:ext>
            </a:extLst>
          </p:cNvPr>
          <p:cNvSpPr txBox="1">
            <a:spLocks/>
          </p:cNvSpPr>
          <p:nvPr/>
        </p:nvSpPr>
        <p:spPr>
          <a:xfrm>
            <a:off x="0" y="0"/>
            <a:ext cx="16256000" cy="2087880"/>
          </a:xfrm>
          <a:prstGeom prst="rect">
            <a:avLst/>
          </a:prstGeom>
          <a:solidFill>
            <a:schemeClr val="accent1"/>
          </a:solidFill>
        </p:spPr>
        <p:txBody>
          <a:bodyPr vert="horz" lIns="91440" tIns="45720" rIns="91440" bIns="45720" rtlCol="0" anchor="ctr">
            <a:normAutofit/>
          </a:bodyPr>
          <a:lstStyle>
            <a:lvl1pPr algn="l" defTabSz="1625620" rtl="0" eaLnBrk="1" latinLnBrk="0" hangingPunct="1">
              <a:lnSpc>
                <a:spcPct val="90000"/>
              </a:lnSpc>
              <a:spcBef>
                <a:spcPct val="0"/>
              </a:spcBef>
              <a:buNone/>
              <a:defRPr sz="7822" kern="1200">
                <a:solidFill>
                  <a:schemeClr val="tx1"/>
                </a:solidFill>
                <a:latin typeface="+mj-lt"/>
                <a:ea typeface="+mj-ea"/>
                <a:cs typeface="+mj-cs"/>
              </a:defRPr>
            </a:lvl1pPr>
          </a:lstStyle>
          <a:p>
            <a:pPr algn="ctr"/>
            <a:r>
              <a:rPr lang="it-IT" dirty="0">
                <a:solidFill>
                  <a:schemeClr val="bg1"/>
                </a:solidFill>
                <a:latin typeface="ABBvoice" panose="020D0603020503020204" pitchFamily="34" charset="0"/>
                <a:ea typeface="ABBvoice" panose="020D0603020503020204" pitchFamily="34" charset="0"/>
                <a:cs typeface="ABBvoice" panose="020D0603020503020204" pitchFamily="34" charset="0"/>
              </a:rPr>
              <a:t>Visualisation VI</a:t>
            </a:r>
          </a:p>
        </p:txBody>
      </p:sp>
      <p:pic>
        <p:nvPicPr>
          <p:cNvPr id="13" name="Picture 12" descr="A picture containing drawing&#10;&#10;Description automatically generated">
            <a:extLst>
              <a:ext uri="{FF2B5EF4-FFF2-40B4-BE49-F238E27FC236}">
                <a16:creationId xmlns:a16="http://schemas.microsoft.com/office/drawing/2014/main" id="{1BF548AE-F290-45DC-AC1D-97872DC21A4E}"/>
              </a:ext>
            </a:extLst>
          </p:cNvPr>
          <p:cNvPicPr>
            <a:picLocks noChangeAspect="1"/>
          </p:cNvPicPr>
          <p:nvPr/>
        </p:nvPicPr>
        <p:blipFill rotWithShape="1">
          <a:blip r:embed="rId8">
            <a:extLst>
              <a:ext uri="{28A0092B-C50C-407E-A947-70E740481C1C}">
                <a14:useLocalDpi xmlns:a14="http://schemas.microsoft.com/office/drawing/2010/main" val="0"/>
              </a:ext>
            </a:extLst>
          </a:blip>
          <a:srcRect b="26896"/>
          <a:stretch/>
        </p:blipFill>
        <p:spPr>
          <a:xfrm>
            <a:off x="14714299" y="10877772"/>
            <a:ext cx="1541701" cy="1314228"/>
          </a:xfrm>
          <a:prstGeom prst="rect">
            <a:avLst/>
          </a:prstGeom>
        </p:spPr>
      </p:pic>
      <p:pic>
        <p:nvPicPr>
          <p:cNvPr id="11" name="Picture 4" descr="Corso Analisi dei dati con Power BI - Jakin">
            <a:extLst>
              <a:ext uri="{FF2B5EF4-FFF2-40B4-BE49-F238E27FC236}">
                <a16:creationId xmlns:a16="http://schemas.microsoft.com/office/drawing/2014/main" id="{9F0D62B1-CBF2-46DC-937A-9A4D2C6CE1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807768" y="177175"/>
            <a:ext cx="1677381" cy="16773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B5A95D1-6196-4D18-8BC3-538E9DE97D44}"/>
              </a:ext>
            </a:extLst>
          </p:cNvPr>
          <p:cNvPicPr>
            <a:picLocks noChangeAspect="1"/>
          </p:cNvPicPr>
          <p:nvPr/>
        </p:nvPicPr>
        <p:blipFill>
          <a:blip r:embed="rId10"/>
          <a:stretch>
            <a:fillRect/>
          </a:stretch>
        </p:blipFill>
        <p:spPr>
          <a:xfrm>
            <a:off x="355140" y="5166238"/>
            <a:ext cx="7966590" cy="4479207"/>
          </a:xfrm>
          <a:prstGeom prst="rect">
            <a:avLst/>
          </a:prstGeom>
        </p:spPr>
      </p:pic>
      <p:pic>
        <p:nvPicPr>
          <p:cNvPr id="12" name="Picture 11">
            <a:extLst>
              <a:ext uri="{FF2B5EF4-FFF2-40B4-BE49-F238E27FC236}">
                <a16:creationId xmlns:a16="http://schemas.microsoft.com/office/drawing/2014/main" id="{749DF32D-3504-4F57-9A99-AF43AE384722}"/>
              </a:ext>
            </a:extLst>
          </p:cNvPr>
          <p:cNvPicPr>
            <a:picLocks noChangeAspect="1"/>
          </p:cNvPicPr>
          <p:nvPr/>
        </p:nvPicPr>
        <p:blipFill>
          <a:blip r:embed="rId11"/>
          <a:stretch>
            <a:fillRect/>
          </a:stretch>
        </p:blipFill>
        <p:spPr>
          <a:xfrm>
            <a:off x="7315252" y="6694594"/>
            <a:ext cx="8381948" cy="4775046"/>
          </a:xfrm>
          <a:prstGeom prst="rect">
            <a:avLst/>
          </a:prstGeom>
        </p:spPr>
      </p:pic>
      <p:pic>
        <p:nvPicPr>
          <p:cNvPr id="16" name="Picture 15">
            <a:extLst>
              <a:ext uri="{FF2B5EF4-FFF2-40B4-BE49-F238E27FC236}">
                <a16:creationId xmlns:a16="http://schemas.microsoft.com/office/drawing/2014/main" id="{39E77FD8-802B-482F-881C-04D26603F204}"/>
              </a:ext>
            </a:extLst>
          </p:cNvPr>
          <p:cNvPicPr>
            <a:picLocks noChangeAspect="1"/>
          </p:cNvPicPr>
          <p:nvPr/>
        </p:nvPicPr>
        <p:blipFill rotWithShape="1">
          <a:blip r:embed="rId12"/>
          <a:srcRect l="13455" t="12546" r="12513" b="16479"/>
          <a:stretch/>
        </p:blipFill>
        <p:spPr>
          <a:xfrm>
            <a:off x="2507225" y="9784080"/>
            <a:ext cx="3016281" cy="1927069"/>
          </a:xfrm>
          <a:prstGeom prst="rect">
            <a:avLst/>
          </a:prstGeom>
        </p:spPr>
      </p:pic>
      <p:pic>
        <p:nvPicPr>
          <p:cNvPr id="17" name="Picture 16">
            <a:extLst>
              <a:ext uri="{FF2B5EF4-FFF2-40B4-BE49-F238E27FC236}">
                <a16:creationId xmlns:a16="http://schemas.microsoft.com/office/drawing/2014/main" id="{E9B6D022-89F8-4DB0-A7AD-451F5388DFA8}"/>
              </a:ext>
            </a:extLst>
          </p:cNvPr>
          <p:cNvPicPr>
            <a:picLocks noChangeAspect="1"/>
          </p:cNvPicPr>
          <p:nvPr/>
        </p:nvPicPr>
        <p:blipFill rotWithShape="1">
          <a:blip r:embed="rId13"/>
          <a:srcRect l="11122" t="5374" r="21175" b="7103"/>
          <a:stretch/>
        </p:blipFill>
        <p:spPr>
          <a:xfrm>
            <a:off x="10211233" y="4031125"/>
            <a:ext cx="2811593" cy="1899291"/>
          </a:xfrm>
          <a:prstGeom prst="rect">
            <a:avLst/>
          </a:prstGeom>
        </p:spPr>
      </p:pic>
    </p:spTree>
    <p:extLst>
      <p:ext uri="{BB962C8B-B14F-4D97-AF65-F5344CB8AC3E}">
        <p14:creationId xmlns:p14="http://schemas.microsoft.com/office/powerpoint/2010/main" val="36517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ABB1442-C4D2-4DEB-895D-39AA80DF3BF5}"/>
              </a:ext>
            </a:extLst>
          </p:cNvPr>
          <p:cNvGraphicFramePr>
            <a:graphicFrameLocks noChangeAspect="1"/>
          </p:cNvGraphicFramePr>
          <p:nvPr>
            <p:custDataLst>
              <p:tags r:id="rId2"/>
            </p:custDataLst>
          </p:nvPr>
        </p:nvGraphicFramePr>
        <p:xfrm>
          <a:off x="2118" y="1526119"/>
          <a:ext cx="2117" cy="2117"/>
        </p:xfrm>
        <a:graphic>
          <a:graphicData uri="http://schemas.openxmlformats.org/presentationml/2006/ole">
            <mc:AlternateContent xmlns:mc="http://schemas.openxmlformats.org/markup-compatibility/2006">
              <mc:Choice xmlns:v="urn:schemas-microsoft-com:vml" Requires="v">
                <p:oleObj spid="_x0000_s32776" name="think-cell Slide" r:id="rId6" imgW="360" imgH="360" progId="TCLayout.ActiveDocument.1">
                  <p:embed/>
                </p:oleObj>
              </mc:Choice>
              <mc:Fallback>
                <p:oleObj name="think-cell Slide" r:id="rId6" imgW="360" imgH="360" progId="TCLayout.ActiveDocument.1">
                  <p:embed/>
                  <p:pic>
                    <p:nvPicPr>
                      <p:cNvPr id="5" name="Object 4" hidden="1">
                        <a:extLst>
                          <a:ext uri="{FF2B5EF4-FFF2-40B4-BE49-F238E27FC236}">
                            <a16:creationId xmlns:a16="http://schemas.microsoft.com/office/drawing/2014/main" id="{9ABB1442-C4D2-4DEB-895D-39AA80DF3BF5}"/>
                          </a:ext>
                        </a:extLst>
                      </p:cNvPr>
                      <p:cNvPicPr/>
                      <p:nvPr/>
                    </p:nvPicPr>
                    <p:blipFill>
                      <a:blip r:embed="rId7"/>
                      <a:stretch>
                        <a:fillRect/>
                      </a:stretch>
                    </p:blipFill>
                    <p:spPr>
                      <a:xfrm>
                        <a:off x="2118" y="1526119"/>
                        <a:ext cx="2117" cy="211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926FDC8-04F3-4583-822B-C2D4FF63B738}"/>
              </a:ext>
            </a:extLst>
          </p:cNvPr>
          <p:cNvSpPr/>
          <p:nvPr>
            <p:custDataLst>
              <p:tags r:id="rId3"/>
            </p:custDataLst>
          </p:nvPr>
        </p:nvSpPr>
        <p:spPr>
          <a:xfrm>
            <a:off x="1" y="1524000"/>
            <a:ext cx="211667"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it-IT" sz="7822" dirty="0">
              <a:latin typeface="Calibri Light" panose="020F0302020204030204" pitchFamily="34" charset="0"/>
              <a:ea typeface="+mj-ea"/>
              <a:cs typeface="+mj-cs"/>
              <a:sym typeface="Calibri Light" panose="020F0302020204030204" pitchFamily="34" charset="0"/>
            </a:endParaRPr>
          </a:p>
        </p:txBody>
      </p:sp>
      <p:sp>
        <p:nvSpPr>
          <p:cNvPr id="3" name="Content Placeholder 2">
            <a:extLst>
              <a:ext uri="{FF2B5EF4-FFF2-40B4-BE49-F238E27FC236}">
                <a16:creationId xmlns:a16="http://schemas.microsoft.com/office/drawing/2014/main" id="{862B6524-F002-4B0E-BF6C-A2D7EF23838C}"/>
              </a:ext>
            </a:extLst>
          </p:cNvPr>
          <p:cNvSpPr>
            <a:spLocks noGrp="1"/>
          </p:cNvSpPr>
          <p:nvPr>
            <p:ph idx="1"/>
          </p:nvPr>
        </p:nvSpPr>
        <p:spPr>
          <a:xfrm>
            <a:off x="1117600" y="2407920"/>
            <a:ext cx="14020800" cy="8573348"/>
          </a:xfrm>
        </p:spPr>
        <p:txBody>
          <a:bodyPr>
            <a:normAutofit/>
          </a:bodyPr>
          <a:lstStyle/>
          <a:p>
            <a:r>
              <a:rPr lang="it-IT" sz="2800" dirty="0">
                <a:latin typeface="ABBvoice" panose="020D0603020503020204" pitchFamily="34" charset="0"/>
                <a:ea typeface="ABBvoice" panose="020D0603020503020204" pitchFamily="34" charset="0"/>
                <a:cs typeface="ABBvoice" panose="020D0603020503020204" pitchFamily="34" charset="0"/>
              </a:rPr>
              <a:t>La visualizzazione è stata efficace ed ha confermato sia la composizione di mercato che la svalutazione dei veicoli in base all’anzianità del veicolo, sebbene si basi solo su un campione di 400 annunci da autoscout24.</a:t>
            </a:r>
          </a:p>
          <a:p>
            <a:r>
              <a:rPr lang="it-IT" sz="2800" dirty="0">
                <a:latin typeface="ABBvoice" panose="020D0603020503020204" pitchFamily="34" charset="0"/>
                <a:ea typeface="ABBvoice" panose="020D0603020503020204" pitchFamily="34" charset="0"/>
                <a:cs typeface="ABBvoice" panose="020D0603020503020204" pitchFamily="34" charset="0"/>
              </a:rPr>
              <a:t>Reperire i dati effettivi di svalutazione può essere molto utile, sopprattutto per veicoli puramente elettrici.</a:t>
            </a:r>
          </a:p>
          <a:p>
            <a:r>
              <a:rPr lang="it-IT" sz="2800" dirty="0">
                <a:latin typeface="ABBvoice" panose="020D0603020503020204" pitchFamily="34" charset="0"/>
                <a:ea typeface="ABBvoice" panose="020D0603020503020204" pitchFamily="34" charset="0"/>
                <a:cs typeface="ABBvoice" panose="020D0603020503020204" pitchFamily="34" charset="0"/>
              </a:rPr>
              <a:t>Sebbene la visualizzione sia efficace, il modello di regressione non prende in considerazione allestimenti differenti, kilomettraggio etc, quindi può essere migliorato ulteriormente.</a:t>
            </a:r>
          </a:p>
          <a:p>
            <a:r>
              <a:rPr lang="it-IT" sz="2800" dirty="0">
                <a:latin typeface="ABBvoice" panose="020D0603020503020204" pitchFamily="34" charset="0"/>
                <a:ea typeface="ABBvoice" panose="020D0603020503020204" pitchFamily="34" charset="0"/>
                <a:cs typeface="ABBvoice" panose="020D0603020503020204" pitchFamily="34" charset="0"/>
              </a:rPr>
              <a:t>Dal campione (di autoscout) si dovrebbe passare alla superpopolazione (sempre di autoscout) per infierire la popolazione vera !!</a:t>
            </a:r>
          </a:p>
          <a:p>
            <a:r>
              <a:rPr lang="it-IT" sz="2800" dirty="0">
                <a:latin typeface="ABBvoice" panose="020D0603020503020204" pitchFamily="34" charset="0"/>
                <a:ea typeface="ABBvoice" panose="020D0603020503020204" pitchFamily="34" charset="0"/>
                <a:cs typeface="ABBvoice" panose="020D0603020503020204" pitchFamily="34" charset="0"/>
              </a:rPr>
              <a:t>Siccome c’è stato ulteriore transformazione e pulizia del dato in powerBI, questi cambiamenti andrebbero applicati direttamente in OpenRefine.</a:t>
            </a:r>
          </a:p>
          <a:p>
            <a:r>
              <a:rPr lang="it-IT" sz="2800" dirty="0">
                <a:latin typeface="ABBvoice" panose="020D0603020503020204" pitchFamily="34" charset="0"/>
                <a:ea typeface="ABBvoice" panose="020D0603020503020204" pitchFamily="34" charset="0"/>
                <a:cs typeface="ABBvoice" panose="020D0603020503020204" pitchFamily="34" charset="0"/>
              </a:rPr>
              <a:t>Gli immagini degli annunci non state utilizzate !</a:t>
            </a:r>
          </a:p>
          <a:p>
            <a:endParaRPr lang="it-IT" sz="2800" dirty="0">
              <a:latin typeface="ABBvoice" panose="020D0603020503020204" pitchFamily="34" charset="0"/>
              <a:ea typeface="ABBvoice" panose="020D0603020503020204" pitchFamily="34" charset="0"/>
              <a:cs typeface="ABBvoice" panose="020D0603020503020204" pitchFamily="34" charset="0"/>
            </a:endParaRPr>
          </a:p>
          <a:p>
            <a:endParaRPr lang="it-IT" sz="1800" dirty="0"/>
          </a:p>
          <a:p>
            <a:endParaRPr lang="it-IT" sz="2400" dirty="0"/>
          </a:p>
          <a:p>
            <a:endParaRPr lang="it-IT" sz="4000" dirty="0"/>
          </a:p>
          <a:p>
            <a:pPr marL="0" indent="0">
              <a:buNone/>
            </a:pPr>
            <a:endParaRPr lang="it-IT" dirty="0"/>
          </a:p>
          <a:p>
            <a:endParaRPr lang="it-IT" dirty="0"/>
          </a:p>
          <a:p>
            <a:endParaRPr lang="it-IT" dirty="0"/>
          </a:p>
        </p:txBody>
      </p:sp>
      <p:sp>
        <p:nvSpPr>
          <p:cNvPr id="10" name="Title 1">
            <a:extLst>
              <a:ext uri="{FF2B5EF4-FFF2-40B4-BE49-F238E27FC236}">
                <a16:creationId xmlns:a16="http://schemas.microsoft.com/office/drawing/2014/main" id="{5F7D1D0B-A516-4954-A5DC-5A341AFBA7DD}"/>
              </a:ext>
            </a:extLst>
          </p:cNvPr>
          <p:cNvSpPr txBox="1">
            <a:spLocks/>
          </p:cNvSpPr>
          <p:nvPr/>
        </p:nvSpPr>
        <p:spPr>
          <a:xfrm>
            <a:off x="0" y="0"/>
            <a:ext cx="16256000" cy="2087880"/>
          </a:xfrm>
          <a:prstGeom prst="rect">
            <a:avLst/>
          </a:prstGeom>
          <a:solidFill>
            <a:schemeClr val="accent1"/>
          </a:solidFill>
        </p:spPr>
        <p:txBody>
          <a:bodyPr vert="horz" lIns="91440" tIns="45720" rIns="91440" bIns="45720" rtlCol="0" anchor="ctr">
            <a:normAutofit/>
          </a:bodyPr>
          <a:lstStyle>
            <a:lvl1pPr algn="l" defTabSz="1625620" rtl="0" eaLnBrk="1" latinLnBrk="0" hangingPunct="1">
              <a:lnSpc>
                <a:spcPct val="90000"/>
              </a:lnSpc>
              <a:spcBef>
                <a:spcPct val="0"/>
              </a:spcBef>
              <a:buNone/>
              <a:defRPr sz="7822" kern="1200">
                <a:solidFill>
                  <a:schemeClr val="tx1"/>
                </a:solidFill>
                <a:latin typeface="+mj-lt"/>
                <a:ea typeface="+mj-ea"/>
                <a:cs typeface="+mj-cs"/>
              </a:defRPr>
            </a:lvl1pPr>
          </a:lstStyle>
          <a:p>
            <a:pPr algn="ctr"/>
            <a:r>
              <a:rPr lang="it-IT" dirty="0">
                <a:solidFill>
                  <a:schemeClr val="bg1"/>
                </a:solidFill>
                <a:latin typeface="ABBvoice" panose="020D0603020503020204" pitchFamily="34" charset="0"/>
                <a:ea typeface="ABBvoice" panose="020D0603020503020204" pitchFamily="34" charset="0"/>
                <a:cs typeface="ABBvoice" panose="020D0603020503020204" pitchFamily="34" charset="0"/>
              </a:rPr>
              <a:t>Conclusioni</a:t>
            </a:r>
          </a:p>
        </p:txBody>
      </p:sp>
      <p:pic>
        <p:nvPicPr>
          <p:cNvPr id="13" name="Picture 12" descr="A picture containing drawing&#10;&#10;Description automatically generated">
            <a:extLst>
              <a:ext uri="{FF2B5EF4-FFF2-40B4-BE49-F238E27FC236}">
                <a16:creationId xmlns:a16="http://schemas.microsoft.com/office/drawing/2014/main" id="{1BF548AE-F290-45DC-AC1D-97872DC21A4E}"/>
              </a:ext>
            </a:extLst>
          </p:cNvPr>
          <p:cNvPicPr>
            <a:picLocks noChangeAspect="1"/>
          </p:cNvPicPr>
          <p:nvPr/>
        </p:nvPicPr>
        <p:blipFill rotWithShape="1">
          <a:blip r:embed="rId8">
            <a:extLst>
              <a:ext uri="{28A0092B-C50C-407E-A947-70E740481C1C}">
                <a14:useLocalDpi xmlns:a14="http://schemas.microsoft.com/office/drawing/2010/main" val="0"/>
              </a:ext>
            </a:extLst>
          </a:blip>
          <a:srcRect b="26896"/>
          <a:stretch/>
        </p:blipFill>
        <p:spPr>
          <a:xfrm>
            <a:off x="14714299" y="10877772"/>
            <a:ext cx="1541701" cy="1314228"/>
          </a:xfrm>
          <a:prstGeom prst="rect">
            <a:avLst/>
          </a:prstGeom>
        </p:spPr>
      </p:pic>
      <p:pic>
        <p:nvPicPr>
          <p:cNvPr id="11" name="Picture 4" descr="Corso Analisi dei dati con Power BI - Jakin">
            <a:extLst>
              <a:ext uri="{FF2B5EF4-FFF2-40B4-BE49-F238E27FC236}">
                <a16:creationId xmlns:a16="http://schemas.microsoft.com/office/drawing/2014/main" id="{9F0D62B1-CBF2-46DC-937A-9A4D2C6CE1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807768" y="177175"/>
            <a:ext cx="1677381" cy="1677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60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73FFBC0-D745-4FDD-BFE2-2D1E4D0ED966}"/>
              </a:ext>
            </a:extLst>
          </p:cNvPr>
          <p:cNvGraphicFramePr>
            <a:graphicFrameLocks noChangeAspect="1"/>
          </p:cNvGraphicFramePr>
          <p:nvPr>
            <p:custDataLst>
              <p:tags r:id="rId2"/>
            </p:custDataLst>
            <p:extLst>
              <p:ext uri="{D42A27DB-BD31-4B8C-83A1-F6EECF244321}">
                <p14:modId xmlns:p14="http://schemas.microsoft.com/office/powerpoint/2010/main" val="23480493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74" name="think-cell Slide" r:id="rId5" imgW="360" imgH="360" progId="TCLayout.ActiveDocument.1">
                  <p:embed/>
                </p:oleObj>
              </mc:Choice>
              <mc:Fallback>
                <p:oleObj name="think-cell Slide" r:id="rId5" imgW="360" imgH="36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DACDC69D-889A-4792-9EC1-0B21DA4C9533}"/>
              </a:ext>
            </a:extLst>
          </p:cNvPr>
          <p:cNvSpPr>
            <a:spLocks noGrp="1"/>
          </p:cNvSpPr>
          <p:nvPr>
            <p:ph idx="1"/>
          </p:nvPr>
        </p:nvSpPr>
        <p:spPr>
          <a:xfrm>
            <a:off x="1117600" y="2499360"/>
            <a:ext cx="14020800" cy="8481908"/>
          </a:xfrm>
        </p:spPr>
        <p:txBody>
          <a:bodyPr>
            <a:normAutofit fontScale="92500"/>
          </a:bodyPr>
          <a:lstStyle/>
          <a:p>
            <a:r>
              <a:rPr lang="it-IT" dirty="0">
                <a:latin typeface="ABBvoice" panose="020D0603020503020204" pitchFamily="34" charset="0"/>
                <a:ea typeface="ABBvoice" panose="020D0603020503020204" pitchFamily="34" charset="0"/>
                <a:cs typeface="ABBvoice" panose="020D0603020503020204" pitchFamily="34" charset="0"/>
              </a:rPr>
              <a:t>Tutto il materiale, includendo la dashboard di PowerBI, è disponibile sulla repo, cartella «homework – parte II - visualisation»:</a:t>
            </a:r>
          </a:p>
          <a:p>
            <a:endParaRPr lang="it-IT" dirty="0">
              <a:latin typeface="ABBvoice" panose="020D0603020503020204" pitchFamily="34" charset="0"/>
              <a:ea typeface="ABBvoice" panose="020D0603020503020204" pitchFamily="34" charset="0"/>
              <a:cs typeface="ABBvoice" panose="020D0603020503020204" pitchFamily="34" charset="0"/>
            </a:endParaRPr>
          </a:p>
          <a:p>
            <a:endParaRPr lang="it-IT" dirty="0">
              <a:latin typeface="ABBvoice" panose="020D0603020503020204" pitchFamily="34" charset="0"/>
              <a:ea typeface="ABBvoice" panose="020D0603020503020204" pitchFamily="34" charset="0"/>
              <a:cs typeface="ABBvoice" panose="020D0603020503020204" pitchFamily="34" charset="0"/>
            </a:endParaRPr>
          </a:p>
          <a:p>
            <a:pPr marL="0" indent="0">
              <a:buNone/>
            </a:pPr>
            <a:r>
              <a:rPr lang="it-IT" dirty="0">
                <a:latin typeface="ABBvoice" panose="020D0603020503020204" pitchFamily="34" charset="0"/>
                <a:ea typeface="ABBvoice" panose="020D0603020503020204" pitchFamily="34" charset="0"/>
                <a:cs typeface="ABBvoice" panose="020D0603020503020204" pitchFamily="34" charset="0"/>
                <a:hlinkClick r:id="rId7"/>
              </a:rPr>
              <a:t>https://github.com/szambetti/Data-science-Master-UNIMIB/tree/master/Module%204%20-%20Big%20Data%20%26%20Analytics/</a:t>
            </a:r>
            <a:endParaRPr lang="it-IT" dirty="0">
              <a:latin typeface="ABBvoice" panose="020D0603020503020204" pitchFamily="34" charset="0"/>
              <a:ea typeface="ABBvoice" panose="020D0603020503020204" pitchFamily="34" charset="0"/>
              <a:cs typeface="ABBvoice" panose="020D0603020503020204" pitchFamily="34" charset="0"/>
            </a:endParaRPr>
          </a:p>
          <a:p>
            <a:pPr marL="0" indent="0">
              <a:buNone/>
            </a:pPr>
            <a:endParaRPr lang="it-IT" dirty="0">
              <a:latin typeface="ABBvoice" panose="020D0603020503020204" pitchFamily="34" charset="0"/>
              <a:ea typeface="ABBvoice" panose="020D0603020503020204" pitchFamily="34" charset="0"/>
              <a:cs typeface="ABBvoice" panose="020D0603020503020204" pitchFamily="34" charset="0"/>
            </a:endParaRPr>
          </a:p>
          <a:p>
            <a:pPr marL="0" indent="0">
              <a:buNone/>
            </a:pPr>
            <a:endParaRPr lang="it-IT" dirty="0">
              <a:latin typeface="ABBvoice" panose="020D0603020503020204" pitchFamily="34" charset="0"/>
              <a:ea typeface="ABBvoice" panose="020D0603020503020204" pitchFamily="34" charset="0"/>
              <a:cs typeface="ABBvoice" panose="020D0603020503020204" pitchFamily="34" charset="0"/>
            </a:endParaRPr>
          </a:p>
          <a:p>
            <a:pPr marL="0" indent="0">
              <a:buNone/>
            </a:pPr>
            <a:r>
              <a:rPr lang="it-IT" dirty="0">
                <a:latin typeface="ABBvoice" panose="020D0603020503020204" pitchFamily="34" charset="0"/>
                <a:ea typeface="ABBvoice" panose="020D0603020503020204" pitchFamily="34" charset="0"/>
                <a:cs typeface="ABBvoice" panose="020D0603020503020204" pitchFamily="34" charset="0"/>
              </a:rPr>
              <a:t>				</a:t>
            </a:r>
          </a:p>
        </p:txBody>
      </p:sp>
      <p:sp>
        <p:nvSpPr>
          <p:cNvPr id="4" name="Title 1">
            <a:extLst>
              <a:ext uri="{FF2B5EF4-FFF2-40B4-BE49-F238E27FC236}">
                <a16:creationId xmlns:a16="http://schemas.microsoft.com/office/drawing/2014/main" id="{74A2CDB3-C922-4347-BE50-F48CB068C93E}"/>
              </a:ext>
            </a:extLst>
          </p:cNvPr>
          <p:cNvSpPr txBox="1">
            <a:spLocks/>
          </p:cNvSpPr>
          <p:nvPr/>
        </p:nvSpPr>
        <p:spPr>
          <a:xfrm>
            <a:off x="0" y="0"/>
            <a:ext cx="16256000" cy="2087880"/>
          </a:xfrm>
          <a:prstGeom prst="rect">
            <a:avLst/>
          </a:prstGeom>
          <a:solidFill>
            <a:schemeClr val="accent1"/>
          </a:solidFill>
        </p:spPr>
        <p:txBody>
          <a:bodyPr vert="horz" lIns="91440" tIns="45720" rIns="91440" bIns="45720" rtlCol="0" anchor="ctr">
            <a:normAutofit/>
          </a:bodyPr>
          <a:lstStyle>
            <a:lvl1pPr algn="l" defTabSz="1625620" rtl="0" eaLnBrk="1" latinLnBrk="0" hangingPunct="1">
              <a:lnSpc>
                <a:spcPct val="90000"/>
              </a:lnSpc>
              <a:spcBef>
                <a:spcPct val="0"/>
              </a:spcBef>
              <a:buNone/>
              <a:defRPr sz="7822" kern="1200">
                <a:solidFill>
                  <a:schemeClr val="tx1"/>
                </a:solidFill>
                <a:latin typeface="+mj-lt"/>
                <a:ea typeface="+mj-ea"/>
                <a:cs typeface="+mj-cs"/>
              </a:defRPr>
            </a:lvl1pPr>
          </a:lstStyle>
          <a:p>
            <a:pPr algn="ctr"/>
            <a:r>
              <a:rPr lang="it-IT">
                <a:solidFill>
                  <a:schemeClr val="bg1"/>
                </a:solidFill>
                <a:latin typeface="ABBvoice" panose="020D0603020503020204" pitchFamily="34" charset="0"/>
                <a:ea typeface="ABBvoice" panose="020D0603020503020204" pitchFamily="34" charset="0"/>
                <a:cs typeface="ABBvoice" panose="020D0603020503020204" pitchFamily="34" charset="0"/>
              </a:rPr>
              <a:t>Github</a:t>
            </a:r>
            <a:endParaRPr lang="it-IT" dirty="0">
              <a:solidFill>
                <a:schemeClr val="bg1"/>
              </a:solidFill>
              <a:latin typeface="ABBvoice" panose="020D0603020503020204" pitchFamily="34" charset="0"/>
              <a:ea typeface="ABBvoice" panose="020D0603020503020204" pitchFamily="34" charset="0"/>
              <a:cs typeface="ABBvoice" panose="020D0603020503020204" pitchFamily="34" charset="0"/>
            </a:endParaRPr>
          </a:p>
        </p:txBody>
      </p:sp>
      <p:pic>
        <p:nvPicPr>
          <p:cNvPr id="6" name="Picture 5" descr="A picture containing drawing&#10;&#10;Description automatically generated">
            <a:extLst>
              <a:ext uri="{FF2B5EF4-FFF2-40B4-BE49-F238E27FC236}">
                <a16:creationId xmlns:a16="http://schemas.microsoft.com/office/drawing/2014/main" id="{49CD608E-E882-4A09-AE3A-109506CEF8AB}"/>
              </a:ext>
            </a:extLst>
          </p:cNvPr>
          <p:cNvPicPr>
            <a:picLocks noChangeAspect="1"/>
          </p:cNvPicPr>
          <p:nvPr/>
        </p:nvPicPr>
        <p:blipFill rotWithShape="1">
          <a:blip r:embed="rId8">
            <a:extLst>
              <a:ext uri="{28A0092B-C50C-407E-A947-70E740481C1C}">
                <a14:useLocalDpi xmlns:a14="http://schemas.microsoft.com/office/drawing/2010/main" val="0"/>
              </a:ext>
            </a:extLst>
          </a:blip>
          <a:srcRect b="26896"/>
          <a:stretch/>
        </p:blipFill>
        <p:spPr>
          <a:xfrm>
            <a:off x="14714299" y="10877772"/>
            <a:ext cx="1541701" cy="1314228"/>
          </a:xfrm>
          <a:prstGeom prst="rect">
            <a:avLst/>
          </a:prstGeom>
        </p:spPr>
      </p:pic>
      <p:pic>
        <p:nvPicPr>
          <p:cNvPr id="7" name="Picture 25" descr="Microsoft e Github, come cambia il mondo dell'open source - Wired">
            <a:extLst>
              <a:ext uri="{FF2B5EF4-FFF2-40B4-BE49-F238E27FC236}">
                <a16:creationId xmlns:a16="http://schemas.microsoft.com/office/drawing/2014/main" id="{75367312-34C5-467F-834B-EAD944B967C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574" r="19548"/>
          <a:stretch/>
        </p:blipFill>
        <p:spPr bwMode="auto">
          <a:xfrm>
            <a:off x="10169913" y="327536"/>
            <a:ext cx="1552336" cy="1432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757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ABB1442-C4D2-4DEB-895D-39AA80DF3BF5}"/>
              </a:ext>
            </a:extLst>
          </p:cNvPr>
          <p:cNvGraphicFramePr>
            <a:graphicFrameLocks noChangeAspect="1"/>
          </p:cNvGraphicFramePr>
          <p:nvPr>
            <p:custDataLst>
              <p:tags r:id="rId2"/>
            </p:custDataLst>
            <p:extLst>
              <p:ext uri="{D42A27DB-BD31-4B8C-83A1-F6EECF244321}">
                <p14:modId xmlns:p14="http://schemas.microsoft.com/office/powerpoint/2010/main" val="1807182413"/>
              </p:ext>
            </p:extLst>
          </p:nvPr>
        </p:nvGraphicFramePr>
        <p:xfrm>
          <a:off x="2118" y="1526119"/>
          <a:ext cx="2117" cy="2117"/>
        </p:xfrm>
        <a:graphic>
          <a:graphicData uri="http://schemas.openxmlformats.org/presentationml/2006/ole">
            <mc:AlternateContent xmlns:mc="http://schemas.openxmlformats.org/markup-compatibility/2006">
              <mc:Choice xmlns:v="urn:schemas-microsoft-com:vml" Requires="v">
                <p:oleObj spid="_x0000_s21526" name="think-cell Slide" r:id="rId6" imgW="360" imgH="360" progId="TCLayout.ActiveDocument.1">
                  <p:embed/>
                </p:oleObj>
              </mc:Choice>
              <mc:Fallback>
                <p:oleObj name="think-cell Slide" r:id="rId6" imgW="360" imgH="360" progId="TCLayout.ActiveDocument.1">
                  <p:embed/>
                  <p:pic>
                    <p:nvPicPr>
                      <p:cNvPr id="5" name="Object 4" hidden="1">
                        <a:extLst>
                          <a:ext uri="{FF2B5EF4-FFF2-40B4-BE49-F238E27FC236}">
                            <a16:creationId xmlns:a16="http://schemas.microsoft.com/office/drawing/2014/main" id="{9ABB1442-C4D2-4DEB-895D-39AA80DF3BF5}"/>
                          </a:ext>
                        </a:extLst>
                      </p:cNvPr>
                      <p:cNvPicPr/>
                      <p:nvPr/>
                    </p:nvPicPr>
                    <p:blipFill>
                      <a:blip r:embed="rId7"/>
                      <a:stretch>
                        <a:fillRect/>
                      </a:stretch>
                    </p:blipFill>
                    <p:spPr>
                      <a:xfrm>
                        <a:off x="2118" y="1526119"/>
                        <a:ext cx="2117" cy="211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926FDC8-04F3-4583-822B-C2D4FF63B738}"/>
              </a:ext>
            </a:extLst>
          </p:cNvPr>
          <p:cNvSpPr/>
          <p:nvPr>
            <p:custDataLst>
              <p:tags r:id="rId3"/>
            </p:custDataLst>
          </p:nvPr>
        </p:nvSpPr>
        <p:spPr>
          <a:xfrm>
            <a:off x="1" y="1524000"/>
            <a:ext cx="211667"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it-IT" sz="7822" dirty="0">
              <a:latin typeface="Calibri Light" panose="020F0302020204030204" pitchFamily="34" charset="0"/>
              <a:ea typeface="+mj-ea"/>
              <a:cs typeface="+mj-cs"/>
              <a:sym typeface="Calibri Light" panose="020F0302020204030204" pitchFamily="34" charset="0"/>
            </a:endParaRPr>
          </a:p>
        </p:txBody>
      </p:sp>
      <p:sp>
        <p:nvSpPr>
          <p:cNvPr id="10" name="Title 1">
            <a:extLst>
              <a:ext uri="{FF2B5EF4-FFF2-40B4-BE49-F238E27FC236}">
                <a16:creationId xmlns:a16="http://schemas.microsoft.com/office/drawing/2014/main" id="{5F7D1D0B-A516-4954-A5DC-5A341AFBA7DD}"/>
              </a:ext>
            </a:extLst>
          </p:cNvPr>
          <p:cNvSpPr txBox="1">
            <a:spLocks/>
          </p:cNvSpPr>
          <p:nvPr/>
        </p:nvSpPr>
        <p:spPr>
          <a:xfrm>
            <a:off x="0" y="0"/>
            <a:ext cx="16256000" cy="2087880"/>
          </a:xfrm>
          <a:prstGeom prst="rect">
            <a:avLst/>
          </a:prstGeom>
          <a:solidFill>
            <a:schemeClr val="accent1"/>
          </a:solidFill>
        </p:spPr>
        <p:txBody>
          <a:bodyPr vert="horz" lIns="91440" tIns="45720" rIns="91440" bIns="45720" rtlCol="0" anchor="ctr">
            <a:normAutofit/>
          </a:bodyPr>
          <a:lstStyle>
            <a:lvl1pPr algn="l" defTabSz="1625620" rtl="0" eaLnBrk="1" latinLnBrk="0" hangingPunct="1">
              <a:lnSpc>
                <a:spcPct val="90000"/>
              </a:lnSpc>
              <a:spcBef>
                <a:spcPct val="0"/>
              </a:spcBef>
              <a:buNone/>
              <a:defRPr sz="7822" kern="1200">
                <a:solidFill>
                  <a:schemeClr val="tx1"/>
                </a:solidFill>
                <a:latin typeface="+mj-lt"/>
                <a:ea typeface="+mj-ea"/>
                <a:cs typeface="+mj-cs"/>
              </a:defRPr>
            </a:lvl1pPr>
          </a:lstStyle>
          <a:p>
            <a:pPr algn="ctr"/>
            <a:r>
              <a:rPr lang="it-IT">
                <a:solidFill>
                  <a:schemeClr val="bg1"/>
                </a:solidFill>
                <a:latin typeface="ABBvoice" panose="020D0603020503020204" pitchFamily="34" charset="0"/>
                <a:ea typeface="ABBvoice" panose="020D0603020503020204" pitchFamily="34" charset="0"/>
                <a:cs typeface="ABBvoice" panose="020D0603020503020204" pitchFamily="34" charset="0"/>
              </a:rPr>
              <a:t>Overall architecture </a:t>
            </a:r>
          </a:p>
          <a:p>
            <a:pPr algn="ctr"/>
            <a:r>
              <a:rPr lang="it-IT" sz="4800">
                <a:solidFill>
                  <a:schemeClr val="bg1"/>
                </a:solidFill>
                <a:latin typeface="ABBvoice" panose="020D0603020503020204" pitchFamily="34" charset="0"/>
                <a:ea typeface="ABBvoice" panose="020D0603020503020204" pitchFamily="34" charset="0"/>
                <a:cs typeface="ABBvoice" panose="020D0603020503020204" pitchFamily="34" charset="0"/>
              </a:rPr>
              <a:t>(1mo homework)</a:t>
            </a:r>
            <a:endParaRPr lang="it-IT" sz="4800" dirty="0">
              <a:solidFill>
                <a:schemeClr val="bg1"/>
              </a:solidFill>
              <a:latin typeface="ABBvoice" panose="020D0603020503020204" pitchFamily="34" charset="0"/>
              <a:ea typeface="ABBvoice" panose="020D0603020503020204" pitchFamily="34" charset="0"/>
              <a:cs typeface="ABBvoice" panose="020D0603020503020204" pitchFamily="34" charset="0"/>
            </a:endParaRPr>
          </a:p>
        </p:txBody>
      </p:sp>
      <p:pic>
        <p:nvPicPr>
          <p:cNvPr id="8" name="Picture 7">
            <a:extLst>
              <a:ext uri="{FF2B5EF4-FFF2-40B4-BE49-F238E27FC236}">
                <a16:creationId xmlns:a16="http://schemas.microsoft.com/office/drawing/2014/main" id="{D548D78C-1E2C-4D79-BE69-A4289792D7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9010" y="2983934"/>
            <a:ext cx="2448989" cy="1662251"/>
          </a:xfrm>
          <a:prstGeom prst="rect">
            <a:avLst/>
          </a:prstGeom>
          <a:ln>
            <a:noFill/>
          </a:ln>
        </p:spPr>
      </p:pic>
      <p:pic>
        <p:nvPicPr>
          <p:cNvPr id="11" name="Picture 10">
            <a:extLst>
              <a:ext uri="{FF2B5EF4-FFF2-40B4-BE49-F238E27FC236}">
                <a16:creationId xmlns:a16="http://schemas.microsoft.com/office/drawing/2014/main" id="{8996595B-9795-4FBC-B483-451E33B2A6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5594" y="6613653"/>
            <a:ext cx="2448989" cy="1302550"/>
          </a:xfrm>
          <a:prstGeom prst="rect">
            <a:avLst/>
          </a:prstGeom>
        </p:spPr>
      </p:pic>
      <p:sp>
        <p:nvSpPr>
          <p:cNvPr id="9" name="Arrow: Right 8">
            <a:extLst>
              <a:ext uri="{FF2B5EF4-FFF2-40B4-BE49-F238E27FC236}">
                <a16:creationId xmlns:a16="http://schemas.microsoft.com/office/drawing/2014/main" id="{5ED77E3B-7A1A-4988-834D-1FA2C5065AD5}"/>
              </a:ext>
            </a:extLst>
          </p:cNvPr>
          <p:cNvSpPr/>
          <p:nvPr/>
        </p:nvSpPr>
        <p:spPr>
          <a:xfrm rot="5400000">
            <a:off x="1351064" y="5051300"/>
            <a:ext cx="944880" cy="731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TextBox 11">
            <a:extLst>
              <a:ext uri="{FF2B5EF4-FFF2-40B4-BE49-F238E27FC236}">
                <a16:creationId xmlns:a16="http://schemas.microsoft.com/office/drawing/2014/main" id="{459A0F0B-9AC7-4FFA-825D-E1F86B31C4F4}"/>
              </a:ext>
            </a:extLst>
          </p:cNvPr>
          <p:cNvSpPr txBox="1"/>
          <p:nvPr/>
        </p:nvSpPr>
        <p:spPr>
          <a:xfrm>
            <a:off x="765593" y="6110226"/>
            <a:ext cx="2448989" cy="523220"/>
          </a:xfrm>
          <a:prstGeom prst="rect">
            <a:avLst/>
          </a:prstGeom>
          <a:noFill/>
        </p:spPr>
        <p:txBody>
          <a:bodyPr wrap="square" rtlCol="0">
            <a:spAutoFit/>
          </a:bodyPr>
          <a:lstStyle/>
          <a:p>
            <a:pPr algn="ctr"/>
            <a:r>
              <a:rPr lang="it-IT" sz="2800" b="1">
                <a:latin typeface="ABBvoice" panose="020D0603020503020204" pitchFamily="34" charset="0"/>
                <a:ea typeface="ABBvoice" panose="020D0603020503020204" pitchFamily="34" charset="0"/>
                <a:cs typeface="ABBvoice" panose="020D0603020503020204" pitchFamily="34" charset="0"/>
              </a:rPr>
              <a:t>Scraper</a:t>
            </a:r>
            <a:endParaRPr lang="it-IT" sz="2800" b="1" dirty="0">
              <a:latin typeface="ABBvoice" panose="020D0603020503020204" pitchFamily="34" charset="0"/>
              <a:ea typeface="ABBvoice" panose="020D0603020503020204" pitchFamily="34" charset="0"/>
              <a:cs typeface="ABBvoice" panose="020D0603020503020204" pitchFamily="34" charset="0"/>
            </a:endParaRPr>
          </a:p>
        </p:txBody>
      </p:sp>
      <p:sp>
        <p:nvSpPr>
          <p:cNvPr id="13" name="Arrow: Right 12">
            <a:extLst>
              <a:ext uri="{FF2B5EF4-FFF2-40B4-BE49-F238E27FC236}">
                <a16:creationId xmlns:a16="http://schemas.microsoft.com/office/drawing/2014/main" id="{DB0DF079-A902-4486-817C-097B17ACCBF0}"/>
              </a:ext>
            </a:extLst>
          </p:cNvPr>
          <p:cNvSpPr/>
          <p:nvPr/>
        </p:nvSpPr>
        <p:spPr>
          <a:xfrm>
            <a:off x="3992880" y="6318527"/>
            <a:ext cx="2667000" cy="1006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latin typeface="ABBvoice" panose="020D0603020503020204" pitchFamily="34" charset="0"/>
                <a:ea typeface="ABBvoice" panose="020D0603020503020204" pitchFamily="34" charset="0"/>
                <a:cs typeface="ABBvoice" panose="020D0603020503020204" pitchFamily="34" charset="0"/>
              </a:rPr>
              <a:t>.json flatfiles / .zip for images</a:t>
            </a:r>
            <a:endParaRPr lang="it-IT" dirty="0">
              <a:latin typeface="ABBvoice" panose="020D0603020503020204" pitchFamily="34" charset="0"/>
              <a:ea typeface="ABBvoice" panose="020D0603020503020204" pitchFamily="34" charset="0"/>
              <a:cs typeface="ABBvoice" panose="020D0603020503020204" pitchFamily="34" charset="0"/>
            </a:endParaRPr>
          </a:p>
        </p:txBody>
      </p:sp>
      <p:pic>
        <p:nvPicPr>
          <p:cNvPr id="14" name="Picture 13">
            <a:extLst>
              <a:ext uri="{FF2B5EF4-FFF2-40B4-BE49-F238E27FC236}">
                <a16:creationId xmlns:a16="http://schemas.microsoft.com/office/drawing/2014/main" id="{58839D03-EF27-412E-985F-01A06646B40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59270" y="6114272"/>
            <a:ext cx="3238500" cy="1476375"/>
          </a:xfrm>
          <a:prstGeom prst="rect">
            <a:avLst/>
          </a:prstGeom>
        </p:spPr>
      </p:pic>
      <p:pic>
        <p:nvPicPr>
          <p:cNvPr id="16" name="Picture 15" descr="A picture containing drawing, plate&#10;&#10;Description automatically generated">
            <a:extLst>
              <a:ext uri="{FF2B5EF4-FFF2-40B4-BE49-F238E27FC236}">
                <a16:creationId xmlns:a16="http://schemas.microsoft.com/office/drawing/2014/main" id="{6B828CB2-B3C3-41E0-8157-9C991187802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296635" y="6701674"/>
            <a:ext cx="3193771" cy="812091"/>
          </a:xfrm>
          <a:prstGeom prst="rect">
            <a:avLst/>
          </a:prstGeom>
        </p:spPr>
      </p:pic>
      <p:sp>
        <p:nvSpPr>
          <p:cNvPr id="18" name="TextBox 17">
            <a:extLst>
              <a:ext uri="{FF2B5EF4-FFF2-40B4-BE49-F238E27FC236}">
                <a16:creationId xmlns:a16="http://schemas.microsoft.com/office/drawing/2014/main" id="{F2A4305A-35C6-4478-A2B9-8B155BD5C0CF}"/>
              </a:ext>
            </a:extLst>
          </p:cNvPr>
          <p:cNvSpPr txBox="1"/>
          <p:nvPr/>
        </p:nvSpPr>
        <p:spPr>
          <a:xfrm>
            <a:off x="10097770" y="8469488"/>
            <a:ext cx="2340610" cy="369332"/>
          </a:xfrm>
          <a:prstGeom prst="rect">
            <a:avLst/>
          </a:prstGeom>
          <a:noFill/>
        </p:spPr>
        <p:txBody>
          <a:bodyPr wrap="square" rtlCol="0">
            <a:spAutoFit/>
          </a:bodyPr>
          <a:lstStyle/>
          <a:p>
            <a:pPr algn="ctr"/>
            <a:r>
              <a:rPr lang="it-IT">
                <a:latin typeface="ABBvoice" panose="020D0603020503020204" pitchFamily="34" charset="0"/>
                <a:ea typeface="ABBvoice" panose="020D0603020503020204" pitchFamily="34" charset="0"/>
                <a:cs typeface="ABBvoice" panose="020D0603020503020204" pitchFamily="34" charset="0"/>
              </a:rPr>
              <a:t>Collection st_*</a:t>
            </a:r>
            <a:endParaRPr lang="it-IT" dirty="0">
              <a:latin typeface="ABBvoice" panose="020D0603020503020204" pitchFamily="34" charset="0"/>
              <a:ea typeface="ABBvoice" panose="020D0603020503020204" pitchFamily="34" charset="0"/>
              <a:cs typeface="ABBvoice" panose="020D0603020503020204" pitchFamily="34" charset="0"/>
            </a:endParaRPr>
          </a:p>
        </p:txBody>
      </p:sp>
      <p:sp>
        <p:nvSpPr>
          <p:cNvPr id="28" name="Arrow: U-Turn 27">
            <a:extLst>
              <a:ext uri="{FF2B5EF4-FFF2-40B4-BE49-F238E27FC236}">
                <a16:creationId xmlns:a16="http://schemas.microsoft.com/office/drawing/2014/main" id="{2CE21A46-3ACD-46E8-AF05-74FF42386A3D}"/>
              </a:ext>
            </a:extLst>
          </p:cNvPr>
          <p:cNvSpPr/>
          <p:nvPr/>
        </p:nvSpPr>
        <p:spPr>
          <a:xfrm>
            <a:off x="8991600" y="4866099"/>
            <a:ext cx="5057140" cy="1476375"/>
          </a:xfrm>
          <a:prstGeom prst="uturnArrow">
            <a:avLst>
              <a:gd name="adj1" fmla="val 31194"/>
              <a:gd name="adj2" fmla="val 25000"/>
              <a:gd name="adj3" fmla="val 25000"/>
              <a:gd name="adj4" fmla="val 45769"/>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pic>
        <p:nvPicPr>
          <p:cNvPr id="30" name="Picture 29" descr="A picture containing drawing, plate, food, light&#10;&#10;Description automatically generated">
            <a:extLst>
              <a:ext uri="{FF2B5EF4-FFF2-40B4-BE49-F238E27FC236}">
                <a16:creationId xmlns:a16="http://schemas.microsoft.com/office/drawing/2014/main" id="{F897760F-AFAB-4FF4-85FA-1CFD28BD6F1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37450" y="7101476"/>
            <a:ext cx="1993900" cy="609247"/>
          </a:xfrm>
          <a:prstGeom prst="rect">
            <a:avLst/>
          </a:prstGeom>
        </p:spPr>
      </p:pic>
      <p:sp>
        <p:nvSpPr>
          <p:cNvPr id="32" name="Arrow: U-Turn 31">
            <a:extLst>
              <a:ext uri="{FF2B5EF4-FFF2-40B4-BE49-F238E27FC236}">
                <a16:creationId xmlns:a16="http://schemas.microsoft.com/office/drawing/2014/main" id="{77ECF108-3C28-4D48-8F13-B6C64FCC0DE1}"/>
              </a:ext>
            </a:extLst>
          </p:cNvPr>
          <p:cNvSpPr/>
          <p:nvPr/>
        </p:nvSpPr>
        <p:spPr>
          <a:xfrm rot="10800000">
            <a:off x="8394700" y="7959739"/>
            <a:ext cx="5654040" cy="1476375"/>
          </a:xfrm>
          <a:prstGeom prst="uturnArrow">
            <a:avLst>
              <a:gd name="adj1" fmla="val 31194"/>
              <a:gd name="adj2" fmla="val 25000"/>
              <a:gd name="adj3" fmla="val 25000"/>
              <a:gd name="adj4" fmla="val 45769"/>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33" name="Arrow: Down 32">
            <a:extLst>
              <a:ext uri="{FF2B5EF4-FFF2-40B4-BE49-F238E27FC236}">
                <a16:creationId xmlns:a16="http://schemas.microsoft.com/office/drawing/2014/main" id="{9A919145-ECE3-4EFD-B22C-BF1CF99E7AFF}"/>
              </a:ext>
            </a:extLst>
          </p:cNvPr>
          <p:cNvSpPr/>
          <p:nvPr/>
        </p:nvSpPr>
        <p:spPr>
          <a:xfrm rot="10800000">
            <a:off x="6926367" y="4245887"/>
            <a:ext cx="975360" cy="20878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4" name="TextBox 33">
            <a:extLst>
              <a:ext uri="{FF2B5EF4-FFF2-40B4-BE49-F238E27FC236}">
                <a16:creationId xmlns:a16="http://schemas.microsoft.com/office/drawing/2014/main" id="{F0DC4E42-C78B-46FA-95D9-9B77071ABBB1}"/>
              </a:ext>
            </a:extLst>
          </p:cNvPr>
          <p:cNvSpPr txBox="1"/>
          <p:nvPr/>
        </p:nvSpPr>
        <p:spPr>
          <a:xfrm>
            <a:off x="10097770" y="5560394"/>
            <a:ext cx="2340610" cy="369332"/>
          </a:xfrm>
          <a:prstGeom prst="rect">
            <a:avLst/>
          </a:prstGeom>
          <a:noFill/>
        </p:spPr>
        <p:txBody>
          <a:bodyPr wrap="square" rtlCol="0">
            <a:spAutoFit/>
          </a:bodyPr>
          <a:lstStyle/>
          <a:p>
            <a:pPr algn="ctr"/>
            <a:r>
              <a:rPr lang="it-IT">
                <a:latin typeface="ABBvoice" panose="020D0603020503020204" pitchFamily="34" charset="0"/>
                <a:ea typeface="ABBvoice" panose="020D0603020503020204" pitchFamily="34" charset="0"/>
                <a:cs typeface="ABBvoice" panose="020D0603020503020204" pitchFamily="34" charset="0"/>
              </a:rPr>
              <a:t>Collection ds_*</a:t>
            </a:r>
            <a:endParaRPr lang="it-IT" dirty="0">
              <a:latin typeface="ABBvoice" panose="020D0603020503020204" pitchFamily="34" charset="0"/>
              <a:ea typeface="ABBvoice" panose="020D0603020503020204" pitchFamily="34" charset="0"/>
              <a:cs typeface="ABBvoice" panose="020D0603020503020204" pitchFamily="34" charset="0"/>
            </a:endParaRPr>
          </a:p>
        </p:txBody>
      </p:sp>
      <p:sp>
        <p:nvSpPr>
          <p:cNvPr id="35" name="TextBox 34">
            <a:extLst>
              <a:ext uri="{FF2B5EF4-FFF2-40B4-BE49-F238E27FC236}">
                <a16:creationId xmlns:a16="http://schemas.microsoft.com/office/drawing/2014/main" id="{38280280-5789-4C32-B399-EE3AF594D5DC}"/>
              </a:ext>
            </a:extLst>
          </p:cNvPr>
          <p:cNvSpPr txBox="1"/>
          <p:nvPr/>
        </p:nvSpPr>
        <p:spPr>
          <a:xfrm>
            <a:off x="6243741" y="3233706"/>
            <a:ext cx="2340610" cy="800219"/>
          </a:xfrm>
          <a:prstGeom prst="rect">
            <a:avLst/>
          </a:prstGeom>
          <a:noFill/>
        </p:spPr>
        <p:txBody>
          <a:bodyPr wrap="square" rtlCol="0">
            <a:spAutoFit/>
          </a:bodyPr>
          <a:lstStyle/>
          <a:p>
            <a:pPr algn="ctr"/>
            <a:r>
              <a:rPr lang="it-IT" sz="2800" b="1">
                <a:latin typeface="ABBvoice" panose="020D0603020503020204" pitchFamily="34" charset="0"/>
                <a:ea typeface="ABBvoice" panose="020D0603020503020204" pitchFamily="34" charset="0"/>
                <a:cs typeface="ABBvoice" panose="020D0603020503020204" pitchFamily="34" charset="0"/>
              </a:rPr>
              <a:t>Data mart</a:t>
            </a:r>
            <a:endParaRPr lang="it-IT" b="1">
              <a:latin typeface="ABBvoice" panose="020D0603020503020204" pitchFamily="34" charset="0"/>
              <a:ea typeface="ABBvoice" panose="020D0603020503020204" pitchFamily="34" charset="0"/>
              <a:cs typeface="ABBvoice" panose="020D0603020503020204" pitchFamily="34" charset="0"/>
            </a:endParaRPr>
          </a:p>
          <a:p>
            <a:pPr algn="ctr"/>
            <a:r>
              <a:rPr lang="it-IT">
                <a:latin typeface="ABBvoice" panose="020D0603020503020204" pitchFamily="34" charset="0"/>
                <a:ea typeface="ABBvoice" panose="020D0603020503020204" pitchFamily="34" charset="0"/>
                <a:cs typeface="ABBvoice" panose="020D0603020503020204" pitchFamily="34" charset="0"/>
              </a:rPr>
              <a:t>Collection p_*</a:t>
            </a:r>
            <a:endParaRPr lang="it-IT" dirty="0">
              <a:latin typeface="ABBvoice" panose="020D0603020503020204" pitchFamily="34" charset="0"/>
              <a:ea typeface="ABBvoice" panose="020D0603020503020204" pitchFamily="34" charset="0"/>
              <a:cs typeface="ABBvoice" panose="020D0603020503020204" pitchFamily="34" charset="0"/>
            </a:endParaRPr>
          </a:p>
        </p:txBody>
      </p:sp>
      <p:sp>
        <p:nvSpPr>
          <p:cNvPr id="36" name="TextBox 35">
            <a:extLst>
              <a:ext uri="{FF2B5EF4-FFF2-40B4-BE49-F238E27FC236}">
                <a16:creationId xmlns:a16="http://schemas.microsoft.com/office/drawing/2014/main" id="{71CF32BF-B780-494C-910B-D39FB2703EF0}"/>
              </a:ext>
            </a:extLst>
          </p:cNvPr>
          <p:cNvSpPr txBox="1"/>
          <p:nvPr/>
        </p:nvSpPr>
        <p:spPr>
          <a:xfrm>
            <a:off x="10977385" y="4920495"/>
            <a:ext cx="1460995" cy="369332"/>
          </a:xfrm>
          <a:prstGeom prst="rect">
            <a:avLst/>
          </a:prstGeom>
          <a:noFill/>
        </p:spPr>
        <p:txBody>
          <a:bodyPr wrap="square" rtlCol="0">
            <a:spAutoFit/>
          </a:bodyPr>
          <a:lstStyle/>
          <a:p>
            <a:r>
              <a:rPr lang="it-IT">
                <a:solidFill>
                  <a:schemeClr val="bg1"/>
                </a:solidFill>
              </a:rPr>
              <a:t>.csv</a:t>
            </a:r>
            <a:endParaRPr lang="it-IT" dirty="0">
              <a:solidFill>
                <a:schemeClr val="bg1"/>
              </a:solidFill>
            </a:endParaRPr>
          </a:p>
        </p:txBody>
      </p:sp>
      <p:sp>
        <p:nvSpPr>
          <p:cNvPr id="37" name="TextBox 36">
            <a:extLst>
              <a:ext uri="{FF2B5EF4-FFF2-40B4-BE49-F238E27FC236}">
                <a16:creationId xmlns:a16="http://schemas.microsoft.com/office/drawing/2014/main" id="{FF7CBD79-274A-423F-BFE3-8C34528326A0}"/>
              </a:ext>
            </a:extLst>
          </p:cNvPr>
          <p:cNvSpPr txBox="1"/>
          <p:nvPr/>
        </p:nvSpPr>
        <p:spPr>
          <a:xfrm>
            <a:off x="10977384" y="9023246"/>
            <a:ext cx="1460995" cy="369332"/>
          </a:xfrm>
          <a:prstGeom prst="rect">
            <a:avLst/>
          </a:prstGeom>
          <a:noFill/>
        </p:spPr>
        <p:txBody>
          <a:bodyPr wrap="square" rtlCol="0">
            <a:spAutoFit/>
          </a:bodyPr>
          <a:lstStyle/>
          <a:p>
            <a:r>
              <a:rPr lang="it-IT">
                <a:solidFill>
                  <a:schemeClr val="bg1"/>
                </a:solidFill>
              </a:rPr>
              <a:t>.csv</a:t>
            </a:r>
            <a:endParaRPr lang="it-IT" dirty="0">
              <a:solidFill>
                <a:schemeClr val="bg1"/>
              </a:solidFill>
            </a:endParaRPr>
          </a:p>
        </p:txBody>
      </p:sp>
      <p:pic>
        <p:nvPicPr>
          <p:cNvPr id="38" name="Picture 37" descr="A picture containing drawing&#10;&#10;Description automatically generated">
            <a:extLst>
              <a:ext uri="{FF2B5EF4-FFF2-40B4-BE49-F238E27FC236}">
                <a16:creationId xmlns:a16="http://schemas.microsoft.com/office/drawing/2014/main" id="{FC5E191D-02F0-4CF3-8228-FC44EF18BF4A}"/>
              </a:ext>
            </a:extLst>
          </p:cNvPr>
          <p:cNvPicPr>
            <a:picLocks noChangeAspect="1"/>
          </p:cNvPicPr>
          <p:nvPr/>
        </p:nvPicPr>
        <p:blipFill rotWithShape="1">
          <a:blip r:embed="rId13">
            <a:extLst>
              <a:ext uri="{28A0092B-C50C-407E-A947-70E740481C1C}">
                <a14:useLocalDpi xmlns:a14="http://schemas.microsoft.com/office/drawing/2010/main" val="0"/>
              </a:ext>
            </a:extLst>
          </a:blip>
          <a:srcRect b="26896"/>
          <a:stretch/>
        </p:blipFill>
        <p:spPr>
          <a:xfrm>
            <a:off x="14714299" y="10877772"/>
            <a:ext cx="1541701" cy="1314228"/>
          </a:xfrm>
          <a:prstGeom prst="rect">
            <a:avLst/>
          </a:prstGeom>
        </p:spPr>
      </p:pic>
      <p:sp>
        <p:nvSpPr>
          <p:cNvPr id="39" name="TextBox 38">
            <a:extLst>
              <a:ext uri="{FF2B5EF4-FFF2-40B4-BE49-F238E27FC236}">
                <a16:creationId xmlns:a16="http://schemas.microsoft.com/office/drawing/2014/main" id="{28E0A4BC-7889-48A8-BC81-95091F7A66FC}"/>
              </a:ext>
            </a:extLst>
          </p:cNvPr>
          <p:cNvSpPr txBox="1"/>
          <p:nvPr/>
        </p:nvSpPr>
        <p:spPr>
          <a:xfrm>
            <a:off x="7966281" y="7775193"/>
            <a:ext cx="7979385" cy="2528124"/>
          </a:xfrm>
          <a:prstGeom prst="rect">
            <a:avLst/>
          </a:prstGeom>
          <a:noFill/>
          <a:ln w="76200">
            <a:solidFill>
              <a:srgbClr val="7030A0"/>
            </a:solidFill>
            <a:prstDash val="sysDash"/>
          </a:ln>
        </p:spPr>
        <p:txBody>
          <a:bodyPr wrap="square" rtlCol="0">
            <a:spAutoFit/>
          </a:bodyPr>
          <a:lstStyle/>
          <a:p>
            <a:endParaRPr lang="it-IT" dirty="0"/>
          </a:p>
        </p:txBody>
      </p:sp>
      <p:sp>
        <p:nvSpPr>
          <p:cNvPr id="40" name="TextBox 39">
            <a:extLst>
              <a:ext uri="{FF2B5EF4-FFF2-40B4-BE49-F238E27FC236}">
                <a16:creationId xmlns:a16="http://schemas.microsoft.com/office/drawing/2014/main" id="{3BD8BEF2-A0C5-4ACF-BC9D-2058EDEE1C49}"/>
              </a:ext>
            </a:extLst>
          </p:cNvPr>
          <p:cNvSpPr txBox="1"/>
          <p:nvPr/>
        </p:nvSpPr>
        <p:spPr>
          <a:xfrm>
            <a:off x="8584351" y="4483079"/>
            <a:ext cx="7072639" cy="2021102"/>
          </a:xfrm>
          <a:prstGeom prst="rect">
            <a:avLst/>
          </a:prstGeom>
          <a:noFill/>
          <a:ln w="76200">
            <a:solidFill>
              <a:srgbClr val="FF0000"/>
            </a:solidFill>
            <a:prstDash val="sysDash"/>
          </a:ln>
        </p:spPr>
        <p:txBody>
          <a:bodyPr wrap="square" rtlCol="0">
            <a:spAutoFit/>
          </a:bodyPr>
          <a:lstStyle/>
          <a:p>
            <a:endParaRPr lang="it-IT" dirty="0"/>
          </a:p>
        </p:txBody>
      </p:sp>
      <p:sp>
        <p:nvSpPr>
          <p:cNvPr id="41" name="TextBox 40">
            <a:extLst>
              <a:ext uri="{FF2B5EF4-FFF2-40B4-BE49-F238E27FC236}">
                <a16:creationId xmlns:a16="http://schemas.microsoft.com/office/drawing/2014/main" id="{39EB27D2-CCBB-4051-A609-4EE1335E74C3}"/>
              </a:ext>
            </a:extLst>
          </p:cNvPr>
          <p:cNvSpPr txBox="1"/>
          <p:nvPr/>
        </p:nvSpPr>
        <p:spPr>
          <a:xfrm>
            <a:off x="6203844" y="2618395"/>
            <a:ext cx="3327506" cy="1585861"/>
          </a:xfrm>
          <a:prstGeom prst="rect">
            <a:avLst/>
          </a:prstGeom>
          <a:noFill/>
          <a:ln w="76200">
            <a:solidFill>
              <a:srgbClr val="92D050"/>
            </a:solidFill>
            <a:prstDash val="sysDash"/>
          </a:ln>
        </p:spPr>
        <p:txBody>
          <a:bodyPr wrap="square" rtlCol="0">
            <a:spAutoFit/>
          </a:bodyPr>
          <a:lstStyle/>
          <a:p>
            <a:endParaRPr lang="it-IT" dirty="0"/>
          </a:p>
        </p:txBody>
      </p:sp>
      <p:sp>
        <p:nvSpPr>
          <p:cNvPr id="42" name="TextBox 41">
            <a:extLst>
              <a:ext uri="{FF2B5EF4-FFF2-40B4-BE49-F238E27FC236}">
                <a16:creationId xmlns:a16="http://schemas.microsoft.com/office/drawing/2014/main" id="{BE577A47-2EC1-4FB5-B858-8054C26417DE}"/>
              </a:ext>
            </a:extLst>
          </p:cNvPr>
          <p:cNvSpPr txBox="1"/>
          <p:nvPr/>
        </p:nvSpPr>
        <p:spPr>
          <a:xfrm>
            <a:off x="10560469" y="7815554"/>
            <a:ext cx="2294823" cy="523220"/>
          </a:xfrm>
          <a:prstGeom prst="rect">
            <a:avLst/>
          </a:prstGeom>
          <a:noFill/>
        </p:spPr>
        <p:txBody>
          <a:bodyPr wrap="square" rtlCol="0">
            <a:spAutoFit/>
          </a:bodyPr>
          <a:lstStyle/>
          <a:p>
            <a:r>
              <a:rPr lang="it-IT" sz="2800" b="1">
                <a:solidFill>
                  <a:srgbClr val="7030A0"/>
                </a:solidFill>
                <a:latin typeface="ABBvoice" panose="020D0603020503020204" pitchFamily="34" charset="0"/>
                <a:ea typeface="ABBvoice" panose="020D0603020503020204" pitchFamily="34" charset="0"/>
                <a:cs typeface="ABBvoice" panose="020D0603020503020204" pitchFamily="34" charset="0"/>
              </a:rPr>
              <a:t>Staging</a:t>
            </a:r>
            <a:endParaRPr lang="it-IT" sz="2800" b="1" dirty="0">
              <a:solidFill>
                <a:srgbClr val="7030A0"/>
              </a:solidFill>
              <a:latin typeface="ABBvoice" panose="020D0603020503020204" pitchFamily="34" charset="0"/>
              <a:ea typeface="ABBvoice" panose="020D0603020503020204" pitchFamily="34" charset="0"/>
              <a:cs typeface="ABBvoice" panose="020D0603020503020204" pitchFamily="34" charset="0"/>
            </a:endParaRPr>
          </a:p>
        </p:txBody>
      </p:sp>
      <p:sp>
        <p:nvSpPr>
          <p:cNvPr id="43" name="TextBox 42">
            <a:extLst>
              <a:ext uri="{FF2B5EF4-FFF2-40B4-BE49-F238E27FC236}">
                <a16:creationId xmlns:a16="http://schemas.microsoft.com/office/drawing/2014/main" id="{13639BF0-DB03-49A4-8401-6951D58218EF}"/>
              </a:ext>
            </a:extLst>
          </p:cNvPr>
          <p:cNvSpPr txBox="1"/>
          <p:nvPr/>
        </p:nvSpPr>
        <p:spPr>
          <a:xfrm>
            <a:off x="13650844" y="4412979"/>
            <a:ext cx="2294823" cy="523220"/>
          </a:xfrm>
          <a:prstGeom prst="rect">
            <a:avLst/>
          </a:prstGeom>
          <a:noFill/>
        </p:spPr>
        <p:txBody>
          <a:bodyPr wrap="square" rtlCol="0">
            <a:spAutoFit/>
          </a:bodyPr>
          <a:lstStyle/>
          <a:p>
            <a:r>
              <a:rPr lang="it-IT" sz="2800" b="1">
                <a:solidFill>
                  <a:srgbClr val="FF0000"/>
                </a:solidFill>
                <a:latin typeface="ABBvoice" panose="020D0603020503020204" pitchFamily="34" charset="0"/>
                <a:ea typeface="ABBvoice" panose="020D0603020503020204" pitchFamily="34" charset="0"/>
                <a:cs typeface="ABBvoice" panose="020D0603020503020204" pitchFamily="34" charset="0"/>
              </a:rPr>
              <a:t>Extraction</a:t>
            </a:r>
            <a:endParaRPr lang="it-IT" sz="2800" b="1" dirty="0">
              <a:solidFill>
                <a:srgbClr val="FF0000"/>
              </a:solidFill>
              <a:latin typeface="ABBvoice" panose="020D0603020503020204" pitchFamily="34" charset="0"/>
              <a:ea typeface="ABBvoice" panose="020D0603020503020204" pitchFamily="34" charset="0"/>
              <a:cs typeface="ABBvoice" panose="020D0603020503020204" pitchFamily="34" charset="0"/>
            </a:endParaRPr>
          </a:p>
        </p:txBody>
      </p:sp>
      <p:sp>
        <p:nvSpPr>
          <p:cNvPr id="44" name="TextBox 43">
            <a:extLst>
              <a:ext uri="{FF2B5EF4-FFF2-40B4-BE49-F238E27FC236}">
                <a16:creationId xmlns:a16="http://schemas.microsoft.com/office/drawing/2014/main" id="{C80A5736-3818-460E-9EAA-7420918569F6}"/>
              </a:ext>
            </a:extLst>
          </p:cNvPr>
          <p:cNvSpPr txBox="1"/>
          <p:nvPr/>
        </p:nvSpPr>
        <p:spPr>
          <a:xfrm>
            <a:off x="6567048" y="2722324"/>
            <a:ext cx="3004199" cy="523220"/>
          </a:xfrm>
          <a:prstGeom prst="rect">
            <a:avLst/>
          </a:prstGeom>
          <a:noFill/>
        </p:spPr>
        <p:txBody>
          <a:bodyPr wrap="square" rtlCol="0">
            <a:spAutoFit/>
          </a:bodyPr>
          <a:lstStyle/>
          <a:p>
            <a:r>
              <a:rPr lang="it-IT" sz="2800" b="1" dirty="0">
                <a:solidFill>
                  <a:srgbClr val="92D050"/>
                </a:solidFill>
                <a:latin typeface="ABBvoice" panose="020D0603020503020204" pitchFamily="34" charset="0"/>
                <a:ea typeface="ABBvoice" panose="020D0603020503020204" pitchFamily="34" charset="0"/>
                <a:cs typeface="ABBvoice" panose="020D0603020503020204" pitchFamily="34" charset="0"/>
              </a:rPr>
              <a:t>Presentation</a:t>
            </a:r>
          </a:p>
        </p:txBody>
      </p:sp>
      <p:sp>
        <p:nvSpPr>
          <p:cNvPr id="45" name="Rectangle 44">
            <a:extLst>
              <a:ext uri="{FF2B5EF4-FFF2-40B4-BE49-F238E27FC236}">
                <a16:creationId xmlns:a16="http://schemas.microsoft.com/office/drawing/2014/main" id="{52590058-5DE7-4F29-BDC8-9A7E6B6968AE}"/>
              </a:ext>
            </a:extLst>
          </p:cNvPr>
          <p:cNvSpPr/>
          <p:nvPr/>
        </p:nvSpPr>
        <p:spPr>
          <a:xfrm>
            <a:off x="2453640" y="5289827"/>
            <a:ext cx="594359"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t>1</a:t>
            </a:r>
            <a:endParaRPr lang="it-IT" dirty="0"/>
          </a:p>
        </p:txBody>
      </p:sp>
      <p:sp>
        <p:nvSpPr>
          <p:cNvPr id="46" name="Rectangle 45">
            <a:extLst>
              <a:ext uri="{FF2B5EF4-FFF2-40B4-BE49-F238E27FC236}">
                <a16:creationId xmlns:a16="http://schemas.microsoft.com/office/drawing/2014/main" id="{F15CBBAB-C790-4877-B584-0FF040348F2F}"/>
              </a:ext>
            </a:extLst>
          </p:cNvPr>
          <p:cNvSpPr/>
          <p:nvPr/>
        </p:nvSpPr>
        <p:spPr>
          <a:xfrm>
            <a:off x="5234516" y="7329037"/>
            <a:ext cx="594359"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t>2</a:t>
            </a:r>
            <a:endParaRPr lang="it-IT" dirty="0"/>
          </a:p>
        </p:txBody>
      </p:sp>
      <p:sp>
        <p:nvSpPr>
          <p:cNvPr id="47" name="Rectangle 46">
            <a:extLst>
              <a:ext uri="{FF2B5EF4-FFF2-40B4-BE49-F238E27FC236}">
                <a16:creationId xmlns:a16="http://schemas.microsoft.com/office/drawing/2014/main" id="{22504D0A-7936-4F18-9747-A20FE4AD0CA1}"/>
              </a:ext>
            </a:extLst>
          </p:cNvPr>
          <p:cNvSpPr/>
          <p:nvPr/>
        </p:nvSpPr>
        <p:spPr>
          <a:xfrm>
            <a:off x="11410700" y="4240100"/>
            <a:ext cx="594359"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t>3</a:t>
            </a:r>
            <a:endParaRPr lang="it-IT" dirty="0"/>
          </a:p>
        </p:txBody>
      </p:sp>
      <p:sp>
        <p:nvSpPr>
          <p:cNvPr id="48" name="Rectangle 47">
            <a:extLst>
              <a:ext uri="{FF2B5EF4-FFF2-40B4-BE49-F238E27FC236}">
                <a16:creationId xmlns:a16="http://schemas.microsoft.com/office/drawing/2014/main" id="{81534BC7-4182-453C-ABFB-677D55045810}"/>
              </a:ext>
            </a:extLst>
          </p:cNvPr>
          <p:cNvSpPr/>
          <p:nvPr/>
        </p:nvSpPr>
        <p:spPr>
          <a:xfrm>
            <a:off x="10964014" y="9574737"/>
            <a:ext cx="594359"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t>4</a:t>
            </a:r>
            <a:endParaRPr lang="it-IT" dirty="0"/>
          </a:p>
        </p:txBody>
      </p:sp>
      <p:sp>
        <p:nvSpPr>
          <p:cNvPr id="49" name="Rectangle 48">
            <a:extLst>
              <a:ext uri="{FF2B5EF4-FFF2-40B4-BE49-F238E27FC236}">
                <a16:creationId xmlns:a16="http://schemas.microsoft.com/office/drawing/2014/main" id="{14226097-58D2-4649-8623-6052939082C7}"/>
              </a:ext>
            </a:extLst>
          </p:cNvPr>
          <p:cNvSpPr/>
          <p:nvPr/>
        </p:nvSpPr>
        <p:spPr>
          <a:xfrm>
            <a:off x="5933915" y="4342879"/>
            <a:ext cx="594359"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t>5</a:t>
            </a:r>
            <a:endParaRPr lang="it-IT" dirty="0"/>
          </a:p>
        </p:txBody>
      </p:sp>
    </p:spTree>
    <p:extLst>
      <p:ext uri="{BB962C8B-B14F-4D97-AF65-F5344CB8AC3E}">
        <p14:creationId xmlns:p14="http://schemas.microsoft.com/office/powerpoint/2010/main" val="1060208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ABB1442-C4D2-4DEB-895D-39AA80DF3BF5}"/>
              </a:ext>
            </a:extLst>
          </p:cNvPr>
          <p:cNvGraphicFramePr>
            <a:graphicFrameLocks noChangeAspect="1"/>
          </p:cNvGraphicFramePr>
          <p:nvPr>
            <p:custDataLst>
              <p:tags r:id="rId2"/>
            </p:custDataLst>
            <p:extLst>
              <p:ext uri="{D42A27DB-BD31-4B8C-83A1-F6EECF244321}">
                <p14:modId xmlns:p14="http://schemas.microsoft.com/office/powerpoint/2010/main" val="148015208"/>
              </p:ext>
            </p:extLst>
          </p:nvPr>
        </p:nvGraphicFramePr>
        <p:xfrm>
          <a:off x="2118" y="1526119"/>
          <a:ext cx="2117" cy="2117"/>
        </p:xfrm>
        <a:graphic>
          <a:graphicData uri="http://schemas.openxmlformats.org/presentationml/2006/ole">
            <mc:AlternateContent xmlns:mc="http://schemas.openxmlformats.org/markup-compatibility/2006">
              <mc:Choice xmlns:v="urn:schemas-microsoft-com:vml" Requires="v">
                <p:oleObj spid="_x0000_s3112" name="think-cell Slide" r:id="rId6" imgW="360" imgH="360" progId="TCLayout.ActiveDocument.1">
                  <p:embed/>
                </p:oleObj>
              </mc:Choice>
              <mc:Fallback>
                <p:oleObj name="think-cell Slide" r:id="rId6" imgW="360" imgH="360" progId="TCLayout.ActiveDocument.1">
                  <p:embed/>
                  <p:pic>
                    <p:nvPicPr>
                      <p:cNvPr id="0" name=""/>
                      <p:cNvPicPr/>
                      <p:nvPr/>
                    </p:nvPicPr>
                    <p:blipFill>
                      <a:blip r:embed="rId7"/>
                      <a:stretch>
                        <a:fillRect/>
                      </a:stretch>
                    </p:blipFill>
                    <p:spPr>
                      <a:xfrm>
                        <a:off x="2118" y="1526119"/>
                        <a:ext cx="2117" cy="211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926FDC8-04F3-4583-822B-C2D4FF63B738}"/>
              </a:ext>
            </a:extLst>
          </p:cNvPr>
          <p:cNvSpPr/>
          <p:nvPr>
            <p:custDataLst>
              <p:tags r:id="rId3"/>
            </p:custDataLst>
          </p:nvPr>
        </p:nvSpPr>
        <p:spPr>
          <a:xfrm>
            <a:off x="1" y="1524000"/>
            <a:ext cx="211667"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it-IT" sz="7822" dirty="0">
              <a:latin typeface="Calibri Light" panose="020F0302020204030204" pitchFamily="34" charset="0"/>
              <a:ea typeface="+mj-ea"/>
              <a:cs typeface="+mj-cs"/>
              <a:sym typeface="Calibri Light" panose="020F0302020204030204" pitchFamily="34" charset="0"/>
            </a:endParaRPr>
          </a:p>
        </p:txBody>
      </p:sp>
      <p:sp>
        <p:nvSpPr>
          <p:cNvPr id="3" name="Content Placeholder 2">
            <a:extLst>
              <a:ext uri="{FF2B5EF4-FFF2-40B4-BE49-F238E27FC236}">
                <a16:creationId xmlns:a16="http://schemas.microsoft.com/office/drawing/2014/main" id="{862B6524-F002-4B0E-BF6C-A2D7EF23838C}"/>
              </a:ext>
            </a:extLst>
          </p:cNvPr>
          <p:cNvSpPr>
            <a:spLocks noGrp="1"/>
          </p:cNvSpPr>
          <p:nvPr>
            <p:ph idx="1"/>
          </p:nvPr>
        </p:nvSpPr>
        <p:spPr>
          <a:xfrm>
            <a:off x="1117600" y="2407920"/>
            <a:ext cx="14020800" cy="8573348"/>
          </a:xfrm>
        </p:spPr>
        <p:txBody>
          <a:bodyPr>
            <a:normAutofit/>
          </a:bodyPr>
          <a:lstStyle/>
          <a:p>
            <a:r>
              <a:rPr lang="it-IT" sz="3200" b="1" dirty="0">
                <a:latin typeface="ABBvoice" panose="020D0603020503020204" pitchFamily="34" charset="0"/>
                <a:ea typeface="ABBvoice" panose="020D0603020503020204" pitchFamily="34" charset="0"/>
                <a:cs typeface="ABBvoice" panose="020D0603020503020204" pitchFamily="34" charset="0"/>
              </a:rPr>
              <a:t>Target</a:t>
            </a:r>
            <a:r>
              <a:rPr lang="it-IT" sz="3200" dirty="0">
                <a:latin typeface="ABBvoice" panose="020D0603020503020204" pitchFamily="34" charset="0"/>
                <a:ea typeface="ABBvoice" panose="020D0603020503020204" pitchFamily="34" charset="0"/>
                <a:cs typeface="ABBvoice" panose="020D0603020503020204" pitchFamily="34" charset="0"/>
              </a:rPr>
              <a:t>: partendo dalla parte I del compito (l’architettura sta nella slide precedente) costruire una dashboard che contenga tutte le risposte alle domande riportate sempre nella parte 1ma dell’homework.</a:t>
            </a:r>
          </a:p>
          <a:p>
            <a:r>
              <a:rPr lang="it-IT" sz="3200" b="1" dirty="0">
                <a:latin typeface="ABBvoice" panose="020D0603020503020204" pitchFamily="34" charset="0"/>
                <a:ea typeface="ABBvoice" panose="020D0603020503020204" pitchFamily="34" charset="0"/>
                <a:cs typeface="ABBvoice" panose="020D0603020503020204" pitchFamily="34" charset="0"/>
              </a:rPr>
              <a:t>Descrizione generale dell’obbiettivo di business</a:t>
            </a:r>
            <a:r>
              <a:rPr lang="it-IT" sz="3200" dirty="0">
                <a:latin typeface="ABBvoice" panose="020D0603020503020204" pitchFamily="34" charset="0"/>
                <a:ea typeface="ABBvoice" panose="020D0603020503020204" pitchFamily="34" charset="0"/>
                <a:cs typeface="ABBvoice" panose="020D0603020503020204" pitchFamily="34" charset="0"/>
              </a:rPr>
              <a:t>: focalizzandosi sul mercato emergente dei </a:t>
            </a:r>
            <a:r>
              <a:rPr lang="it-IT" sz="3200" b="1" dirty="0">
                <a:latin typeface="ABBvoice" panose="020D0603020503020204" pitchFamily="34" charset="0"/>
                <a:ea typeface="ABBvoice" panose="020D0603020503020204" pitchFamily="34" charset="0"/>
                <a:cs typeface="ABBvoice" panose="020D0603020503020204" pitchFamily="34" charset="0"/>
              </a:rPr>
              <a:t>veicoli elettrici (EV), </a:t>
            </a:r>
            <a:r>
              <a:rPr lang="it-IT" sz="3200" dirty="0">
                <a:latin typeface="ABBvoice" panose="020D0603020503020204" pitchFamily="34" charset="0"/>
                <a:ea typeface="ABBvoice" panose="020D0603020503020204" pitchFamily="34" charset="0"/>
                <a:cs typeface="ABBvoice" panose="020D0603020503020204" pitchFamily="34" charset="0"/>
              </a:rPr>
              <a:t>recuperare tutte le informazioni disponibili sulle pagine degli annunci di Autoscout24 elaborando anche i singoli annunci, rispondendo alle seguenti domande:</a:t>
            </a:r>
          </a:p>
          <a:p>
            <a:pPr lvl="1"/>
            <a:r>
              <a:rPr lang="it-IT" sz="3200" dirty="0">
                <a:latin typeface="ABBvoice" panose="020D0603020503020204" pitchFamily="34" charset="0"/>
                <a:ea typeface="ABBvoice" panose="020D0603020503020204" pitchFamily="34" charset="0"/>
                <a:cs typeface="ABBvoice" panose="020D0603020503020204" pitchFamily="34" charset="0"/>
              </a:rPr>
              <a:t>E’ vero che i deprezzamento delle auto elettriche inferiore rispetto alle endotermiche? Una domanda particolarmente interessante visto che, intuitivamente, il tasso di evoluzione tecnologico delle EV è molto più veloce oggi rispetto alle ICE (</a:t>
            </a:r>
            <a:r>
              <a:rPr lang="it-IT" sz="3200" dirty="0" err="1">
                <a:latin typeface="ABBvoice" panose="020D0603020503020204" pitchFamily="34" charset="0"/>
                <a:ea typeface="ABBvoice" panose="020D0603020503020204" pitchFamily="34" charset="0"/>
                <a:cs typeface="ABBvoice" panose="020D0603020503020204" pitchFamily="34" charset="0"/>
              </a:rPr>
              <a:t>interal</a:t>
            </a:r>
            <a:r>
              <a:rPr lang="it-IT" sz="3200" dirty="0">
                <a:latin typeface="ABBvoice" panose="020D0603020503020204" pitchFamily="34" charset="0"/>
                <a:ea typeface="ABBvoice" panose="020D0603020503020204" pitchFamily="34" charset="0"/>
                <a:cs typeface="ABBvoice" panose="020D0603020503020204" pitchFamily="34" charset="0"/>
              </a:rPr>
              <a:t> </a:t>
            </a:r>
            <a:r>
              <a:rPr lang="it-IT" sz="3200" dirty="0" err="1">
                <a:latin typeface="ABBvoice" panose="020D0603020503020204" pitchFamily="34" charset="0"/>
                <a:ea typeface="ABBvoice" panose="020D0603020503020204" pitchFamily="34" charset="0"/>
                <a:cs typeface="ABBvoice" panose="020D0603020503020204" pitchFamily="34" charset="0"/>
              </a:rPr>
              <a:t>combustion</a:t>
            </a:r>
            <a:r>
              <a:rPr lang="it-IT" sz="3200" dirty="0">
                <a:latin typeface="ABBvoice" panose="020D0603020503020204" pitchFamily="34" charset="0"/>
                <a:ea typeface="ABBvoice" panose="020D0603020503020204" pitchFamily="34" charset="0"/>
                <a:cs typeface="ABBvoice" panose="020D0603020503020204" pitchFamily="34" charset="0"/>
              </a:rPr>
              <a:t> </a:t>
            </a:r>
            <a:r>
              <a:rPr lang="it-IT" sz="3200" dirty="0" err="1">
                <a:latin typeface="ABBvoice" panose="020D0603020503020204" pitchFamily="34" charset="0"/>
                <a:ea typeface="ABBvoice" panose="020D0603020503020204" pitchFamily="34" charset="0"/>
                <a:cs typeface="ABBvoice" panose="020D0603020503020204" pitchFamily="34" charset="0"/>
              </a:rPr>
              <a:t>engine</a:t>
            </a:r>
            <a:r>
              <a:rPr lang="it-IT" sz="3200" dirty="0">
                <a:latin typeface="ABBvoice" panose="020D0603020503020204" pitchFamily="34" charset="0"/>
                <a:ea typeface="ABBvoice" panose="020D0603020503020204" pitchFamily="34" charset="0"/>
                <a:cs typeface="ABBvoice" panose="020D0603020503020204" pitchFamily="34" charset="0"/>
              </a:rPr>
              <a:t>), dunque si ci aspetterebbe il contrario.</a:t>
            </a:r>
          </a:p>
          <a:p>
            <a:pPr lvl="1"/>
            <a:r>
              <a:rPr lang="it-IT" sz="3200" dirty="0">
                <a:latin typeface="ABBvoice" panose="020D0603020503020204" pitchFamily="34" charset="0"/>
                <a:ea typeface="ABBvoice" panose="020D0603020503020204" pitchFamily="34" charset="0"/>
                <a:cs typeface="ABBvoice" panose="020D0603020503020204" pitchFamily="34" charset="0"/>
              </a:rPr>
              <a:t>Quale è lo share di mercato dei diversi marchi?</a:t>
            </a:r>
          </a:p>
          <a:p>
            <a:pPr lvl="1"/>
            <a:r>
              <a:rPr lang="it-IT" sz="3200" dirty="0">
                <a:latin typeface="ABBvoice" panose="020D0603020503020204" pitchFamily="34" charset="0"/>
                <a:ea typeface="ABBvoice" panose="020D0603020503020204" pitchFamily="34" charset="0"/>
                <a:cs typeface="ABBvoice" panose="020D0603020503020204" pitchFamily="34" charset="0"/>
              </a:rPr>
              <a:t>Quali variabili influenzano il valore di una vettura elettrica?</a:t>
            </a:r>
          </a:p>
          <a:p>
            <a:endParaRPr lang="it-IT" dirty="0"/>
          </a:p>
        </p:txBody>
      </p:sp>
      <p:sp>
        <p:nvSpPr>
          <p:cNvPr id="10" name="Title 1">
            <a:extLst>
              <a:ext uri="{FF2B5EF4-FFF2-40B4-BE49-F238E27FC236}">
                <a16:creationId xmlns:a16="http://schemas.microsoft.com/office/drawing/2014/main" id="{5F7D1D0B-A516-4954-A5DC-5A341AFBA7DD}"/>
              </a:ext>
            </a:extLst>
          </p:cNvPr>
          <p:cNvSpPr txBox="1">
            <a:spLocks/>
          </p:cNvSpPr>
          <p:nvPr/>
        </p:nvSpPr>
        <p:spPr>
          <a:xfrm>
            <a:off x="0" y="0"/>
            <a:ext cx="16256000" cy="2087880"/>
          </a:xfrm>
          <a:prstGeom prst="rect">
            <a:avLst/>
          </a:prstGeom>
          <a:solidFill>
            <a:schemeClr val="accent1"/>
          </a:solidFill>
        </p:spPr>
        <p:txBody>
          <a:bodyPr vert="horz" lIns="91440" tIns="45720" rIns="91440" bIns="45720" rtlCol="0" anchor="ctr">
            <a:normAutofit/>
          </a:bodyPr>
          <a:lstStyle>
            <a:lvl1pPr algn="l" defTabSz="1625620" rtl="0" eaLnBrk="1" latinLnBrk="0" hangingPunct="1">
              <a:lnSpc>
                <a:spcPct val="90000"/>
              </a:lnSpc>
              <a:spcBef>
                <a:spcPct val="0"/>
              </a:spcBef>
              <a:buNone/>
              <a:defRPr sz="7822" kern="1200">
                <a:solidFill>
                  <a:schemeClr val="tx1"/>
                </a:solidFill>
                <a:latin typeface="+mj-lt"/>
                <a:ea typeface="+mj-ea"/>
                <a:cs typeface="+mj-cs"/>
              </a:defRPr>
            </a:lvl1pPr>
          </a:lstStyle>
          <a:p>
            <a:pPr algn="ctr"/>
            <a:r>
              <a:rPr lang="it-IT">
                <a:solidFill>
                  <a:schemeClr val="bg1"/>
                </a:solidFill>
                <a:latin typeface="ABBvoice" panose="020D0603020503020204" pitchFamily="34" charset="0"/>
                <a:ea typeface="ABBvoice" panose="020D0603020503020204" pitchFamily="34" charset="0"/>
                <a:cs typeface="ABBvoice" panose="020D0603020503020204" pitchFamily="34" charset="0"/>
              </a:rPr>
              <a:t>Business target</a:t>
            </a:r>
            <a:r>
              <a:rPr lang="it-IT" sz="4000">
                <a:solidFill>
                  <a:schemeClr val="bg1"/>
                </a:solidFill>
                <a:latin typeface="ABBvoice" panose="020D0603020503020204" pitchFamily="34" charset="0"/>
                <a:ea typeface="ABBvoice" panose="020D0603020503020204" pitchFamily="34" charset="0"/>
                <a:cs typeface="ABBvoice" panose="020D0603020503020204" pitchFamily="34" charset="0"/>
              </a:rPr>
              <a:t> </a:t>
            </a:r>
          </a:p>
          <a:p>
            <a:pPr algn="ctr"/>
            <a:r>
              <a:rPr lang="it-IT" sz="4000">
                <a:solidFill>
                  <a:schemeClr val="bg1"/>
                </a:solidFill>
                <a:latin typeface="ABBvoice" panose="020D0603020503020204" pitchFamily="34" charset="0"/>
                <a:ea typeface="ABBvoice" panose="020D0603020503020204" pitchFamily="34" charset="0"/>
                <a:cs typeface="ABBvoice" panose="020D0603020503020204" pitchFamily="34" charset="0"/>
              </a:rPr>
              <a:t>(aggiornamento 1mo homework) </a:t>
            </a:r>
            <a:endParaRPr lang="it-IT" dirty="0">
              <a:solidFill>
                <a:schemeClr val="bg1"/>
              </a:solidFill>
              <a:latin typeface="ABBvoice" panose="020D0603020503020204" pitchFamily="34" charset="0"/>
              <a:ea typeface="ABBvoice" panose="020D0603020503020204" pitchFamily="34" charset="0"/>
              <a:cs typeface="ABBvoice" panose="020D0603020503020204" pitchFamily="34" charset="0"/>
            </a:endParaRPr>
          </a:p>
        </p:txBody>
      </p:sp>
    </p:spTree>
    <p:extLst>
      <p:ext uri="{BB962C8B-B14F-4D97-AF65-F5344CB8AC3E}">
        <p14:creationId xmlns:p14="http://schemas.microsoft.com/office/powerpoint/2010/main" val="1410900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ABB1442-C4D2-4DEB-895D-39AA80DF3BF5}"/>
              </a:ext>
            </a:extLst>
          </p:cNvPr>
          <p:cNvGraphicFramePr>
            <a:graphicFrameLocks noChangeAspect="1"/>
          </p:cNvGraphicFramePr>
          <p:nvPr>
            <p:custDataLst>
              <p:tags r:id="rId2"/>
            </p:custDataLst>
            <p:extLst>
              <p:ext uri="{D42A27DB-BD31-4B8C-83A1-F6EECF244321}">
                <p14:modId xmlns:p14="http://schemas.microsoft.com/office/powerpoint/2010/main" val="2136760957"/>
              </p:ext>
            </p:extLst>
          </p:nvPr>
        </p:nvGraphicFramePr>
        <p:xfrm>
          <a:off x="2118" y="1526119"/>
          <a:ext cx="2117" cy="2117"/>
        </p:xfrm>
        <a:graphic>
          <a:graphicData uri="http://schemas.openxmlformats.org/presentationml/2006/ole">
            <mc:AlternateContent xmlns:mc="http://schemas.openxmlformats.org/markup-compatibility/2006">
              <mc:Choice xmlns:v="urn:schemas-microsoft-com:vml" Requires="v">
                <p:oleObj spid="_x0000_s27661" name="think-cell Slide" r:id="rId6" imgW="360" imgH="360" progId="TCLayout.ActiveDocument.1">
                  <p:embed/>
                </p:oleObj>
              </mc:Choice>
              <mc:Fallback>
                <p:oleObj name="think-cell Slide" r:id="rId6" imgW="360" imgH="360" progId="TCLayout.ActiveDocument.1">
                  <p:embed/>
                  <p:pic>
                    <p:nvPicPr>
                      <p:cNvPr id="5" name="Object 4" hidden="1">
                        <a:extLst>
                          <a:ext uri="{FF2B5EF4-FFF2-40B4-BE49-F238E27FC236}">
                            <a16:creationId xmlns:a16="http://schemas.microsoft.com/office/drawing/2014/main" id="{9ABB1442-C4D2-4DEB-895D-39AA80DF3BF5}"/>
                          </a:ext>
                        </a:extLst>
                      </p:cNvPr>
                      <p:cNvPicPr/>
                      <p:nvPr/>
                    </p:nvPicPr>
                    <p:blipFill>
                      <a:blip r:embed="rId7"/>
                      <a:stretch>
                        <a:fillRect/>
                      </a:stretch>
                    </p:blipFill>
                    <p:spPr>
                      <a:xfrm>
                        <a:off x="2118" y="1526119"/>
                        <a:ext cx="2117" cy="211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926FDC8-04F3-4583-822B-C2D4FF63B738}"/>
              </a:ext>
            </a:extLst>
          </p:cNvPr>
          <p:cNvSpPr/>
          <p:nvPr>
            <p:custDataLst>
              <p:tags r:id="rId3"/>
            </p:custDataLst>
          </p:nvPr>
        </p:nvSpPr>
        <p:spPr>
          <a:xfrm>
            <a:off x="1" y="1524000"/>
            <a:ext cx="211667"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it-IT" sz="7822" dirty="0">
              <a:latin typeface="Calibri Light" panose="020F0302020204030204" pitchFamily="34" charset="0"/>
              <a:ea typeface="+mj-ea"/>
              <a:cs typeface="+mj-cs"/>
              <a:sym typeface="Calibri Light" panose="020F0302020204030204" pitchFamily="34" charset="0"/>
            </a:endParaRPr>
          </a:p>
        </p:txBody>
      </p:sp>
      <p:sp>
        <p:nvSpPr>
          <p:cNvPr id="53" name="TextBox 52">
            <a:extLst>
              <a:ext uri="{FF2B5EF4-FFF2-40B4-BE49-F238E27FC236}">
                <a16:creationId xmlns:a16="http://schemas.microsoft.com/office/drawing/2014/main" id="{E198D614-A3B0-4631-92C2-3618EE6626EF}"/>
              </a:ext>
            </a:extLst>
          </p:cNvPr>
          <p:cNvSpPr txBox="1"/>
          <p:nvPr/>
        </p:nvSpPr>
        <p:spPr>
          <a:xfrm flipH="1" flipV="1">
            <a:off x="6111471" y="2421651"/>
            <a:ext cx="4448997" cy="2635979"/>
          </a:xfrm>
          <a:prstGeom prst="rect">
            <a:avLst/>
          </a:prstGeom>
          <a:noFill/>
          <a:ln w="76200">
            <a:solidFill>
              <a:srgbClr val="92D050"/>
            </a:solidFill>
            <a:prstDash val="sysDash"/>
          </a:ln>
        </p:spPr>
        <p:txBody>
          <a:bodyPr wrap="square" rtlCol="0">
            <a:spAutoFit/>
          </a:bodyPr>
          <a:lstStyle/>
          <a:p>
            <a:endParaRPr lang="it-IT" dirty="0"/>
          </a:p>
        </p:txBody>
      </p:sp>
      <p:sp>
        <p:nvSpPr>
          <p:cNvPr id="10" name="Title 1">
            <a:extLst>
              <a:ext uri="{FF2B5EF4-FFF2-40B4-BE49-F238E27FC236}">
                <a16:creationId xmlns:a16="http://schemas.microsoft.com/office/drawing/2014/main" id="{5F7D1D0B-A516-4954-A5DC-5A341AFBA7DD}"/>
              </a:ext>
            </a:extLst>
          </p:cNvPr>
          <p:cNvSpPr txBox="1">
            <a:spLocks/>
          </p:cNvSpPr>
          <p:nvPr/>
        </p:nvSpPr>
        <p:spPr>
          <a:xfrm>
            <a:off x="0" y="0"/>
            <a:ext cx="16256000" cy="2087880"/>
          </a:xfrm>
          <a:prstGeom prst="rect">
            <a:avLst/>
          </a:prstGeom>
          <a:solidFill>
            <a:schemeClr val="accent1"/>
          </a:solidFill>
        </p:spPr>
        <p:txBody>
          <a:bodyPr vert="horz" lIns="91440" tIns="45720" rIns="91440" bIns="45720" rtlCol="0" anchor="ctr">
            <a:normAutofit/>
          </a:bodyPr>
          <a:lstStyle>
            <a:lvl1pPr algn="l" defTabSz="1625620" rtl="0" eaLnBrk="1" latinLnBrk="0" hangingPunct="1">
              <a:lnSpc>
                <a:spcPct val="90000"/>
              </a:lnSpc>
              <a:spcBef>
                <a:spcPct val="0"/>
              </a:spcBef>
              <a:buNone/>
              <a:defRPr sz="7822" kern="1200">
                <a:solidFill>
                  <a:schemeClr val="tx1"/>
                </a:solidFill>
                <a:latin typeface="+mj-lt"/>
                <a:ea typeface="+mj-ea"/>
                <a:cs typeface="+mj-cs"/>
              </a:defRPr>
            </a:lvl1pPr>
          </a:lstStyle>
          <a:p>
            <a:pPr algn="ctr"/>
            <a:r>
              <a:rPr lang="it-IT" dirty="0">
                <a:solidFill>
                  <a:schemeClr val="bg1"/>
                </a:solidFill>
                <a:latin typeface="ABBvoice" panose="020D0603020503020204" pitchFamily="34" charset="0"/>
                <a:ea typeface="ABBvoice" panose="020D0603020503020204" pitchFamily="34" charset="0"/>
                <a:cs typeface="ABBvoice" panose="020D0603020503020204" pitchFamily="34" charset="0"/>
              </a:rPr>
              <a:t>Overall architecture </a:t>
            </a:r>
          </a:p>
          <a:p>
            <a:pPr algn="ctr"/>
            <a:r>
              <a:rPr lang="it-IT" sz="4800" dirty="0">
                <a:solidFill>
                  <a:schemeClr val="bg1"/>
                </a:solidFill>
                <a:latin typeface="ABBvoice" panose="020D0603020503020204" pitchFamily="34" charset="0"/>
                <a:ea typeface="ABBvoice" panose="020D0603020503020204" pitchFamily="34" charset="0"/>
                <a:cs typeface="ABBvoice" panose="020D0603020503020204" pitchFamily="34" charset="0"/>
              </a:rPr>
              <a:t>(2ndo homework)</a:t>
            </a:r>
          </a:p>
        </p:txBody>
      </p:sp>
      <p:pic>
        <p:nvPicPr>
          <p:cNvPr id="8" name="Picture 7">
            <a:extLst>
              <a:ext uri="{FF2B5EF4-FFF2-40B4-BE49-F238E27FC236}">
                <a16:creationId xmlns:a16="http://schemas.microsoft.com/office/drawing/2014/main" id="{D548D78C-1E2C-4D79-BE69-A4289792D7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9010" y="4437259"/>
            <a:ext cx="2448989" cy="1662251"/>
          </a:xfrm>
          <a:prstGeom prst="rect">
            <a:avLst/>
          </a:prstGeom>
          <a:ln>
            <a:noFill/>
          </a:ln>
        </p:spPr>
      </p:pic>
      <p:pic>
        <p:nvPicPr>
          <p:cNvPr id="11" name="Picture 10">
            <a:extLst>
              <a:ext uri="{FF2B5EF4-FFF2-40B4-BE49-F238E27FC236}">
                <a16:creationId xmlns:a16="http://schemas.microsoft.com/office/drawing/2014/main" id="{8996595B-9795-4FBC-B483-451E33B2A6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5594" y="7469059"/>
            <a:ext cx="2448989" cy="1302550"/>
          </a:xfrm>
          <a:prstGeom prst="rect">
            <a:avLst/>
          </a:prstGeom>
        </p:spPr>
      </p:pic>
      <p:sp>
        <p:nvSpPr>
          <p:cNvPr id="9" name="Arrow: Right 8">
            <a:extLst>
              <a:ext uri="{FF2B5EF4-FFF2-40B4-BE49-F238E27FC236}">
                <a16:creationId xmlns:a16="http://schemas.microsoft.com/office/drawing/2014/main" id="{5ED77E3B-7A1A-4988-834D-1FA2C5065AD5}"/>
              </a:ext>
            </a:extLst>
          </p:cNvPr>
          <p:cNvSpPr/>
          <p:nvPr/>
        </p:nvSpPr>
        <p:spPr>
          <a:xfrm rot="5400000">
            <a:off x="1351064" y="5906706"/>
            <a:ext cx="944880" cy="731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TextBox 11">
            <a:extLst>
              <a:ext uri="{FF2B5EF4-FFF2-40B4-BE49-F238E27FC236}">
                <a16:creationId xmlns:a16="http://schemas.microsoft.com/office/drawing/2014/main" id="{459A0F0B-9AC7-4FFA-825D-E1F86B31C4F4}"/>
              </a:ext>
            </a:extLst>
          </p:cNvPr>
          <p:cNvSpPr txBox="1"/>
          <p:nvPr/>
        </p:nvSpPr>
        <p:spPr>
          <a:xfrm>
            <a:off x="765593" y="6965632"/>
            <a:ext cx="2448989" cy="523220"/>
          </a:xfrm>
          <a:prstGeom prst="rect">
            <a:avLst/>
          </a:prstGeom>
          <a:noFill/>
        </p:spPr>
        <p:txBody>
          <a:bodyPr wrap="square" rtlCol="0">
            <a:spAutoFit/>
          </a:bodyPr>
          <a:lstStyle/>
          <a:p>
            <a:pPr algn="ctr"/>
            <a:r>
              <a:rPr lang="it-IT" sz="2800" b="1">
                <a:latin typeface="ABBvoice" panose="020D0603020503020204" pitchFamily="34" charset="0"/>
                <a:ea typeface="ABBvoice" panose="020D0603020503020204" pitchFamily="34" charset="0"/>
                <a:cs typeface="ABBvoice" panose="020D0603020503020204" pitchFamily="34" charset="0"/>
              </a:rPr>
              <a:t>Scraper</a:t>
            </a:r>
            <a:endParaRPr lang="it-IT" sz="2800" b="1" dirty="0">
              <a:latin typeface="ABBvoice" panose="020D0603020503020204" pitchFamily="34" charset="0"/>
              <a:ea typeface="ABBvoice" panose="020D0603020503020204" pitchFamily="34" charset="0"/>
              <a:cs typeface="ABBvoice" panose="020D0603020503020204" pitchFamily="34" charset="0"/>
            </a:endParaRPr>
          </a:p>
        </p:txBody>
      </p:sp>
      <p:sp>
        <p:nvSpPr>
          <p:cNvPr id="13" name="Arrow: Right 12">
            <a:extLst>
              <a:ext uri="{FF2B5EF4-FFF2-40B4-BE49-F238E27FC236}">
                <a16:creationId xmlns:a16="http://schemas.microsoft.com/office/drawing/2014/main" id="{DB0DF079-A902-4486-817C-097B17ACCBF0}"/>
              </a:ext>
            </a:extLst>
          </p:cNvPr>
          <p:cNvSpPr/>
          <p:nvPr/>
        </p:nvSpPr>
        <p:spPr>
          <a:xfrm>
            <a:off x="3992880" y="7173933"/>
            <a:ext cx="2667000" cy="1006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latin typeface="ABBvoice" panose="020D0603020503020204" pitchFamily="34" charset="0"/>
                <a:ea typeface="ABBvoice" panose="020D0603020503020204" pitchFamily="34" charset="0"/>
                <a:cs typeface="ABBvoice" panose="020D0603020503020204" pitchFamily="34" charset="0"/>
              </a:rPr>
              <a:t>.json flatfiles / .zip for images</a:t>
            </a:r>
            <a:endParaRPr lang="it-IT" dirty="0">
              <a:latin typeface="ABBvoice" panose="020D0603020503020204" pitchFamily="34" charset="0"/>
              <a:ea typeface="ABBvoice" panose="020D0603020503020204" pitchFamily="34" charset="0"/>
              <a:cs typeface="ABBvoice" panose="020D0603020503020204" pitchFamily="34" charset="0"/>
            </a:endParaRPr>
          </a:p>
        </p:txBody>
      </p:sp>
      <p:pic>
        <p:nvPicPr>
          <p:cNvPr id="14" name="Picture 13">
            <a:extLst>
              <a:ext uri="{FF2B5EF4-FFF2-40B4-BE49-F238E27FC236}">
                <a16:creationId xmlns:a16="http://schemas.microsoft.com/office/drawing/2014/main" id="{58839D03-EF27-412E-985F-01A06646B40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59270" y="6969678"/>
            <a:ext cx="3238500" cy="1476375"/>
          </a:xfrm>
          <a:prstGeom prst="rect">
            <a:avLst/>
          </a:prstGeom>
        </p:spPr>
      </p:pic>
      <p:pic>
        <p:nvPicPr>
          <p:cNvPr id="16" name="Picture 15" descr="A picture containing drawing, plate&#10;&#10;Description automatically generated">
            <a:extLst>
              <a:ext uri="{FF2B5EF4-FFF2-40B4-BE49-F238E27FC236}">
                <a16:creationId xmlns:a16="http://schemas.microsoft.com/office/drawing/2014/main" id="{6B828CB2-B3C3-41E0-8157-9C991187802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296635" y="7557080"/>
            <a:ext cx="3193771" cy="812091"/>
          </a:xfrm>
          <a:prstGeom prst="rect">
            <a:avLst/>
          </a:prstGeom>
        </p:spPr>
      </p:pic>
      <p:sp>
        <p:nvSpPr>
          <p:cNvPr id="18" name="TextBox 17">
            <a:extLst>
              <a:ext uri="{FF2B5EF4-FFF2-40B4-BE49-F238E27FC236}">
                <a16:creationId xmlns:a16="http://schemas.microsoft.com/office/drawing/2014/main" id="{F2A4305A-35C6-4478-A2B9-8B155BD5C0CF}"/>
              </a:ext>
            </a:extLst>
          </p:cNvPr>
          <p:cNvSpPr txBox="1"/>
          <p:nvPr/>
        </p:nvSpPr>
        <p:spPr>
          <a:xfrm>
            <a:off x="10097770" y="9324894"/>
            <a:ext cx="2340610" cy="369332"/>
          </a:xfrm>
          <a:prstGeom prst="rect">
            <a:avLst/>
          </a:prstGeom>
          <a:noFill/>
        </p:spPr>
        <p:txBody>
          <a:bodyPr wrap="square" rtlCol="0">
            <a:spAutoFit/>
          </a:bodyPr>
          <a:lstStyle/>
          <a:p>
            <a:pPr algn="ctr"/>
            <a:r>
              <a:rPr lang="it-IT">
                <a:latin typeface="ABBvoice" panose="020D0603020503020204" pitchFamily="34" charset="0"/>
                <a:ea typeface="ABBvoice" panose="020D0603020503020204" pitchFamily="34" charset="0"/>
                <a:cs typeface="ABBvoice" panose="020D0603020503020204" pitchFamily="34" charset="0"/>
              </a:rPr>
              <a:t>Collection st_*</a:t>
            </a:r>
            <a:endParaRPr lang="it-IT" dirty="0">
              <a:latin typeface="ABBvoice" panose="020D0603020503020204" pitchFamily="34" charset="0"/>
              <a:ea typeface="ABBvoice" panose="020D0603020503020204" pitchFamily="34" charset="0"/>
              <a:cs typeface="ABBvoice" panose="020D0603020503020204" pitchFamily="34" charset="0"/>
            </a:endParaRPr>
          </a:p>
        </p:txBody>
      </p:sp>
      <p:sp>
        <p:nvSpPr>
          <p:cNvPr id="28" name="Arrow: U-Turn 27">
            <a:extLst>
              <a:ext uri="{FF2B5EF4-FFF2-40B4-BE49-F238E27FC236}">
                <a16:creationId xmlns:a16="http://schemas.microsoft.com/office/drawing/2014/main" id="{2CE21A46-3ACD-46E8-AF05-74FF42386A3D}"/>
              </a:ext>
            </a:extLst>
          </p:cNvPr>
          <p:cNvSpPr/>
          <p:nvPr/>
        </p:nvSpPr>
        <p:spPr>
          <a:xfrm>
            <a:off x="8991600" y="5721505"/>
            <a:ext cx="5057140" cy="1476375"/>
          </a:xfrm>
          <a:prstGeom prst="uturnArrow">
            <a:avLst>
              <a:gd name="adj1" fmla="val 31194"/>
              <a:gd name="adj2" fmla="val 25000"/>
              <a:gd name="adj3" fmla="val 25000"/>
              <a:gd name="adj4" fmla="val 45769"/>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pic>
        <p:nvPicPr>
          <p:cNvPr id="30" name="Picture 29" descr="A picture containing drawing, plate, food, light&#10;&#10;Description automatically generated">
            <a:extLst>
              <a:ext uri="{FF2B5EF4-FFF2-40B4-BE49-F238E27FC236}">
                <a16:creationId xmlns:a16="http://schemas.microsoft.com/office/drawing/2014/main" id="{F897760F-AFAB-4FF4-85FA-1CFD28BD6F1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37450" y="7956882"/>
            <a:ext cx="1993900" cy="609247"/>
          </a:xfrm>
          <a:prstGeom prst="rect">
            <a:avLst/>
          </a:prstGeom>
        </p:spPr>
      </p:pic>
      <p:sp>
        <p:nvSpPr>
          <p:cNvPr id="32" name="Arrow: U-Turn 31">
            <a:extLst>
              <a:ext uri="{FF2B5EF4-FFF2-40B4-BE49-F238E27FC236}">
                <a16:creationId xmlns:a16="http://schemas.microsoft.com/office/drawing/2014/main" id="{77ECF108-3C28-4D48-8F13-B6C64FCC0DE1}"/>
              </a:ext>
            </a:extLst>
          </p:cNvPr>
          <p:cNvSpPr/>
          <p:nvPr/>
        </p:nvSpPr>
        <p:spPr>
          <a:xfrm rot="10800000">
            <a:off x="8394700" y="8815145"/>
            <a:ext cx="5654040" cy="1476375"/>
          </a:xfrm>
          <a:prstGeom prst="uturnArrow">
            <a:avLst>
              <a:gd name="adj1" fmla="val 31194"/>
              <a:gd name="adj2" fmla="val 25000"/>
              <a:gd name="adj3" fmla="val 25000"/>
              <a:gd name="adj4" fmla="val 45769"/>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33" name="Arrow: Down 32">
            <a:extLst>
              <a:ext uri="{FF2B5EF4-FFF2-40B4-BE49-F238E27FC236}">
                <a16:creationId xmlns:a16="http://schemas.microsoft.com/office/drawing/2014/main" id="{9A919145-ECE3-4EFD-B22C-BF1CF99E7AFF}"/>
              </a:ext>
            </a:extLst>
          </p:cNvPr>
          <p:cNvSpPr/>
          <p:nvPr/>
        </p:nvSpPr>
        <p:spPr>
          <a:xfrm rot="10800000">
            <a:off x="7136790" y="5002491"/>
            <a:ext cx="975360" cy="20878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4" name="TextBox 33">
            <a:extLst>
              <a:ext uri="{FF2B5EF4-FFF2-40B4-BE49-F238E27FC236}">
                <a16:creationId xmlns:a16="http://schemas.microsoft.com/office/drawing/2014/main" id="{F0DC4E42-C78B-46FA-95D9-9B77071ABBB1}"/>
              </a:ext>
            </a:extLst>
          </p:cNvPr>
          <p:cNvSpPr txBox="1"/>
          <p:nvPr/>
        </p:nvSpPr>
        <p:spPr>
          <a:xfrm>
            <a:off x="10097770" y="6415800"/>
            <a:ext cx="2340610" cy="369332"/>
          </a:xfrm>
          <a:prstGeom prst="rect">
            <a:avLst/>
          </a:prstGeom>
          <a:noFill/>
        </p:spPr>
        <p:txBody>
          <a:bodyPr wrap="square" rtlCol="0">
            <a:spAutoFit/>
          </a:bodyPr>
          <a:lstStyle/>
          <a:p>
            <a:pPr algn="ctr"/>
            <a:r>
              <a:rPr lang="it-IT">
                <a:latin typeface="ABBvoice" panose="020D0603020503020204" pitchFamily="34" charset="0"/>
                <a:ea typeface="ABBvoice" panose="020D0603020503020204" pitchFamily="34" charset="0"/>
                <a:cs typeface="ABBvoice" panose="020D0603020503020204" pitchFamily="34" charset="0"/>
              </a:rPr>
              <a:t>Collection ds_*</a:t>
            </a:r>
            <a:endParaRPr lang="it-IT" dirty="0">
              <a:latin typeface="ABBvoice" panose="020D0603020503020204" pitchFamily="34" charset="0"/>
              <a:ea typeface="ABBvoice" panose="020D0603020503020204" pitchFamily="34" charset="0"/>
              <a:cs typeface="ABBvoice" panose="020D0603020503020204" pitchFamily="34" charset="0"/>
            </a:endParaRPr>
          </a:p>
        </p:txBody>
      </p:sp>
      <p:sp>
        <p:nvSpPr>
          <p:cNvPr id="36" name="TextBox 35">
            <a:extLst>
              <a:ext uri="{FF2B5EF4-FFF2-40B4-BE49-F238E27FC236}">
                <a16:creationId xmlns:a16="http://schemas.microsoft.com/office/drawing/2014/main" id="{71CF32BF-B780-494C-910B-D39FB2703EF0}"/>
              </a:ext>
            </a:extLst>
          </p:cNvPr>
          <p:cNvSpPr txBox="1"/>
          <p:nvPr/>
        </p:nvSpPr>
        <p:spPr>
          <a:xfrm>
            <a:off x="10977385" y="5775901"/>
            <a:ext cx="1460995" cy="369332"/>
          </a:xfrm>
          <a:prstGeom prst="rect">
            <a:avLst/>
          </a:prstGeom>
          <a:noFill/>
        </p:spPr>
        <p:txBody>
          <a:bodyPr wrap="square" rtlCol="0">
            <a:spAutoFit/>
          </a:bodyPr>
          <a:lstStyle/>
          <a:p>
            <a:r>
              <a:rPr lang="it-IT">
                <a:solidFill>
                  <a:schemeClr val="bg1"/>
                </a:solidFill>
              </a:rPr>
              <a:t>.json</a:t>
            </a:r>
            <a:endParaRPr lang="it-IT" dirty="0">
              <a:solidFill>
                <a:schemeClr val="bg1"/>
              </a:solidFill>
            </a:endParaRPr>
          </a:p>
        </p:txBody>
      </p:sp>
      <p:sp>
        <p:nvSpPr>
          <p:cNvPr id="37" name="TextBox 36">
            <a:extLst>
              <a:ext uri="{FF2B5EF4-FFF2-40B4-BE49-F238E27FC236}">
                <a16:creationId xmlns:a16="http://schemas.microsoft.com/office/drawing/2014/main" id="{FF7CBD79-274A-423F-BFE3-8C34528326A0}"/>
              </a:ext>
            </a:extLst>
          </p:cNvPr>
          <p:cNvSpPr txBox="1"/>
          <p:nvPr/>
        </p:nvSpPr>
        <p:spPr>
          <a:xfrm>
            <a:off x="10977384" y="9878652"/>
            <a:ext cx="1460995" cy="369332"/>
          </a:xfrm>
          <a:prstGeom prst="rect">
            <a:avLst/>
          </a:prstGeom>
          <a:noFill/>
        </p:spPr>
        <p:txBody>
          <a:bodyPr wrap="square" rtlCol="0">
            <a:spAutoFit/>
          </a:bodyPr>
          <a:lstStyle/>
          <a:p>
            <a:r>
              <a:rPr lang="it-IT">
                <a:solidFill>
                  <a:schemeClr val="bg1"/>
                </a:solidFill>
              </a:rPr>
              <a:t>.json</a:t>
            </a:r>
            <a:endParaRPr lang="it-IT" dirty="0">
              <a:solidFill>
                <a:schemeClr val="bg1"/>
              </a:solidFill>
            </a:endParaRPr>
          </a:p>
        </p:txBody>
      </p:sp>
      <p:pic>
        <p:nvPicPr>
          <p:cNvPr id="38" name="Picture 37" descr="A picture containing drawing&#10;&#10;Description automatically generated">
            <a:extLst>
              <a:ext uri="{FF2B5EF4-FFF2-40B4-BE49-F238E27FC236}">
                <a16:creationId xmlns:a16="http://schemas.microsoft.com/office/drawing/2014/main" id="{FC5E191D-02F0-4CF3-8228-FC44EF18BF4A}"/>
              </a:ext>
            </a:extLst>
          </p:cNvPr>
          <p:cNvPicPr>
            <a:picLocks noChangeAspect="1"/>
          </p:cNvPicPr>
          <p:nvPr/>
        </p:nvPicPr>
        <p:blipFill rotWithShape="1">
          <a:blip r:embed="rId13">
            <a:extLst>
              <a:ext uri="{28A0092B-C50C-407E-A947-70E740481C1C}">
                <a14:useLocalDpi xmlns:a14="http://schemas.microsoft.com/office/drawing/2010/main" val="0"/>
              </a:ext>
            </a:extLst>
          </a:blip>
          <a:srcRect b="26896"/>
          <a:stretch/>
        </p:blipFill>
        <p:spPr>
          <a:xfrm>
            <a:off x="14714299" y="10877772"/>
            <a:ext cx="1541701" cy="1314228"/>
          </a:xfrm>
          <a:prstGeom prst="rect">
            <a:avLst/>
          </a:prstGeom>
        </p:spPr>
      </p:pic>
      <p:sp>
        <p:nvSpPr>
          <p:cNvPr id="39" name="TextBox 38">
            <a:extLst>
              <a:ext uri="{FF2B5EF4-FFF2-40B4-BE49-F238E27FC236}">
                <a16:creationId xmlns:a16="http://schemas.microsoft.com/office/drawing/2014/main" id="{28E0A4BC-7889-48A8-BC81-95091F7A66FC}"/>
              </a:ext>
            </a:extLst>
          </p:cNvPr>
          <p:cNvSpPr txBox="1"/>
          <p:nvPr/>
        </p:nvSpPr>
        <p:spPr>
          <a:xfrm>
            <a:off x="7966281" y="8630598"/>
            <a:ext cx="7979385" cy="2444131"/>
          </a:xfrm>
          <a:prstGeom prst="rect">
            <a:avLst/>
          </a:prstGeom>
          <a:noFill/>
          <a:ln w="76200">
            <a:solidFill>
              <a:srgbClr val="7030A0"/>
            </a:solidFill>
            <a:prstDash val="sysDash"/>
          </a:ln>
        </p:spPr>
        <p:txBody>
          <a:bodyPr wrap="square" rtlCol="0">
            <a:spAutoFit/>
          </a:bodyPr>
          <a:lstStyle/>
          <a:p>
            <a:endParaRPr lang="it-IT" dirty="0"/>
          </a:p>
        </p:txBody>
      </p:sp>
      <p:sp>
        <p:nvSpPr>
          <p:cNvPr id="40" name="TextBox 39">
            <a:extLst>
              <a:ext uri="{FF2B5EF4-FFF2-40B4-BE49-F238E27FC236}">
                <a16:creationId xmlns:a16="http://schemas.microsoft.com/office/drawing/2014/main" id="{3BD8BEF2-A0C5-4ACF-BC9D-2058EDEE1C49}"/>
              </a:ext>
            </a:extLst>
          </p:cNvPr>
          <p:cNvSpPr txBox="1"/>
          <p:nvPr/>
        </p:nvSpPr>
        <p:spPr>
          <a:xfrm>
            <a:off x="8586693" y="5338484"/>
            <a:ext cx="7070297" cy="2079973"/>
          </a:xfrm>
          <a:prstGeom prst="rect">
            <a:avLst/>
          </a:prstGeom>
          <a:noFill/>
          <a:ln w="76200">
            <a:solidFill>
              <a:srgbClr val="FF0000"/>
            </a:solidFill>
            <a:prstDash val="sysDash"/>
          </a:ln>
        </p:spPr>
        <p:txBody>
          <a:bodyPr wrap="square" rtlCol="0">
            <a:spAutoFit/>
          </a:bodyPr>
          <a:lstStyle/>
          <a:p>
            <a:endParaRPr lang="it-IT" dirty="0"/>
          </a:p>
        </p:txBody>
      </p:sp>
      <p:sp>
        <p:nvSpPr>
          <p:cNvPr id="42" name="TextBox 41">
            <a:extLst>
              <a:ext uri="{FF2B5EF4-FFF2-40B4-BE49-F238E27FC236}">
                <a16:creationId xmlns:a16="http://schemas.microsoft.com/office/drawing/2014/main" id="{BE577A47-2EC1-4FB5-B858-8054C26417DE}"/>
              </a:ext>
            </a:extLst>
          </p:cNvPr>
          <p:cNvSpPr txBox="1"/>
          <p:nvPr/>
        </p:nvSpPr>
        <p:spPr>
          <a:xfrm>
            <a:off x="10560469" y="8670960"/>
            <a:ext cx="2294823" cy="523220"/>
          </a:xfrm>
          <a:prstGeom prst="rect">
            <a:avLst/>
          </a:prstGeom>
          <a:noFill/>
        </p:spPr>
        <p:txBody>
          <a:bodyPr wrap="square" rtlCol="0">
            <a:spAutoFit/>
          </a:bodyPr>
          <a:lstStyle/>
          <a:p>
            <a:r>
              <a:rPr lang="it-IT" sz="2800" b="1">
                <a:solidFill>
                  <a:srgbClr val="7030A0"/>
                </a:solidFill>
                <a:latin typeface="ABBvoice" panose="020D0603020503020204" pitchFamily="34" charset="0"/>
                <a:ea typeface="ABBvoice" panose="020D0603020503020204" pitchFamily="34" charset="0"/>
                <a:cs typeface="ABBvoice" panose="020D0603020503020204" pitchFamily="34" charset="0"/>
              </a:rPr>
              <a:t>Staging</a:t>
            </a:r>
            <a:endParaRPr lang="it-IT" sz="2800" b="1" dirty="0">
              <a:solidFill>
                <a:srgbClr val="7030A0"/>
              </a:solidFill>
              <a:latin typeface="ABBvoice" panose="020D0603020503020204" pitchFamily="34" charset="0"/>
              <a:ea typeface="ABBvoice" panose="020D0603020503020204" pitchFamily="34" charset="0"/>
              <a:cs typeface="ABBvoice" panose="020D0603020503020204" pitchFamily="34" charset="0"/>
            </a:endParaRPr>
          </a:p>
        </p:txBody>
      </p:sp>
      <p:sp>
        <p:nvSpPr>
          <p:cNvPr id="43" name="TextBox 42">
            <a:extLst>
              <a:ext uri="{FF2B5EF4-FFF2-40B4-BE49-F238E27FC236}">
                <a16:creationId xmlns:a16="http://schemas.microsoft.com/office/drawing/2014/main" id="{13639BF0-DB03-49A4-8401-6951D58218EF}"/>
              </a:ext>
            </a:extLst>
          </p:cNvPr>
          <p:cNvSpPr txBox="1"/>
          <p:nvPr/>
        </p:nvSpPr>
        <p:spPr>
          <a:xfrm>
            <a:off x="13650844" y="5268385"/>
            <a:ext cx="2294823" cy="523220"/>
          </a:xfrm>
          <a:prstGeom prst="rect">
            <a:avLst/>
          </a:prstGeom>
          <a:noFill/>
        </p:spPr>
        <p:txBody>
          <a:bodyPr wrap="square" rtlCol="0">
            <a:spAutoFit/>
          </a:bodyPr>
          <a:lstStyle/>
          <a:p>
            <a:r>
              <a:rPr lang="it-IT" sz="2800" b="1" dirty="0">
                <a:solidFill>
                  <a:srgbClr val="FF0000"/>
                </a:solidFill>
                <a:latin typeface="ABBvoice" panose="020D0603020503020204" pitchFamily="34" charset="0"/>
                <a:ea typeface="ABBvoice" panose="020D0603020503020204" pitchFamily="34" charset="0"/>
                <a:cs typeface="ABBvoice" panose="020D0603020503020204" pitchFamily="34" charset="0"/>
              </a:rPr>
              <a:t>Extraction</a:t>
            </a:r>
          </a:p>
        </p:txBody>
      </p:sp>
      <p:sp>
        <p:nvSpPr>
          <p:cNvPr id="44" name="TextBox 43">
            <a:extLst>
              <a:ext uri="{FF2B5EF4-FFF2-40B4-BE49-F238E27FC236}">
                <a16:creationId xmlns:a16="http://schemas.microsoft.com/office/drawing/2014/main" id="{C80A5736-3818-460E-9EAA-7420918569F6}"/>
              </a:ext>
            </a:extLst>
          </p:cNvPr>
          <p:cNvSpPr txBox="1"/>
          <p:nvPr/>
        </p:nvSpPr>
        <p:spPr>
          <a:xfrm>
            <a:off x="6174581" y="2505328"/>
            <a:ext cx="2441821" cy="523220"/>
          </a:xfrm>
          <a:prstGeom prst="rect">
            <a:avLst/>
          </a:prstGeom>
          <a:noFill/>
        </p:spPr>
        <p:txBody>
          <a:bodyPr wrap="square" rtlCol="0">
            <a:spAutoFit/>
          </a:bodyPr>
          <a:lstStyle/>
          <a:p>
            <a:r>
              <a:rPr lang="it-IT" sz="2800" b="1">
                <a:solidFill>
                  <a:srgbClr val="92D050"/>
                </a:solidFill>
                <a:latin typeface="ABBvoice" panose="020D0603020503020204" pitchFamily="34" charset="0"/>
                <a:ea typeface="ABBvoice" panose="020D0603020503020204" pitchFamily="34" charset="0"/>
                <a:cs typeface="ABBvoice" panose="020D0603020503020204" pitchFamily="34" charset="0"/>
              </a:rPr>
              <a:t>Visualisation</a:t>
            </a:r>
            <a:endParaRPr lang="it-IT" sz="2800" b="1" dirty="0">
              <a:solidFill>
                <a:srgbClr val="92D050"/>
              </a:solidFill>
              <a:latin typeface="ABBvoice" panose="020D0603020503020204" pitchFamily="34" charset="0"/>
              <a:ea typeface="ABBvoice" panose="020D0603020503020204" pitchFamily="34" charset="0"/>
              <a:cs typeface="ABBvoice" panose="020D0603020503020204" pitchFamily="34" charset="0"/>
            </a:endParaRPr>
          </a:p>
        </p:txBody>
      </p:sp>
      <p:sp>
        <p:nvSpPr>
          <p:cNvPr id="45" name="Rectangle 44">
            <a:extLst>
              <a:ext uri="{FF2B5EF4-FFF2-40B4-BE49-F238E27FC236}">
                <a16:creationId xmlns:a16="http://schemas.microsoft.com/office/drawing/2014/main" id="{52590058-5DE7-4F29-BDC8-9A7E6B6968AE}"/>
              </a:ext>
            </a:extLst>
          </p:cNvPr>
          <p:cNvSpPr/>
          <p:nvPr/>
        </p:nvSpPr>
        <p:spPr>
          <a:xfrm>
            <a:off x="2453640" y="6145233"/>
            <a:ext cx="594359"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t>1</a:t>
            </a:r>
            <a:endParaRPr lang="it-IT" dirty="0"/>
          </a:p>
        </p:txBody>
      </p:sp>
      <p:sp>
        <p:nvSpPr>
          <p:cNvPr id="46" name="Rectangle 45">
            <a:extLst>
              <a:ext uri="{FF2B5EF4-FFF2-40B4-BE49-F238E27FC236}">
                <a16:creationId xmlns:a16="http://schemas.microsoft.com/office/drawing/2014/main" id="{F15CBBAB-C790-4877-B584-0FF040348F2F}"/>
              </a:ext>
            </a:extLst>
          </p:cNvPr>
          <p:cNvSpPr/>
          <p:nvPr/>
        </p:nvSpPr>
        <p:spPr>
          <a:xfrm>
            <a:off x="5234516" y="8184443"/>
            <a:ext cx="594359"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t>2</a:t>
            </a:r>
            <a:endParaRPr lang="it-IT" dirty="0"/>
          </a:p>
        </p:txBody>
      </p:sp>
      <p:sp>
        <p:nvSpPr>
          <p:cNvPr id="47" name="Rectangle 46">
            <a:extLst>
              <a:ext uri="{FF2B5EF4-FFF2-40B4-BE49-F238E27FC236}">
                <a16:creationId xmlns:a16="http://schemas.microsoft.com/office/drawing/2014/main" id="{22504D0A-7936-4F18-9747-A20FE4AD0CA1}"/>
              </a:ext>
            </a:extLst>
          </p:cNvPr>
          <p:cNvSpPr/>
          <p:nvPr/>
        </p:nvSpPr>
        <p:spPr>
          <a:xfrm>
            <a:off x="11410700" y="5095506"/>
            <a:ext cx="594359"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t>3</a:t>
            </a:r>
            <a:endParaRPr lang="it-IT" dirty="0"/>
          </a:p>
        </p:txBody>
      </p:sp>
      <p:sp>
        <p:nvSpPr>
          <p:cNvPr id="48" name="Rectangle 47">
            <a:extLst>
              <a:ext uri="{FF2B5EF4-FFF2-40B4-BE49-F238E27FC236}">
                <a16:creationId xmlns:a16="http://schemas.microsoft.com/office/drawing/2014/main" id="{81534BC7-4182-453C-ABFB-677D55045810}"/>
              </a:ext>
            </a:extLst>
          </p:cNvPr>
          <p:cNvSpPr/>
          <p:nvPr/>
        </p:nvSpPr>
        <p:spPr>
          <a:xfrm>
            <a:off x="10964014" y="10430143"/>
            <a:ext cx="594359"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t>4</a:t>
            </a:r>
            <a:endParaRPr lang="it-IT" dirty="0"/>
          </a:p>
        </p:txBody>
      </p:sp>
      <p:sp>
        <p:nvSpPr>
          <p:cNvPr id="49" name="Rectangle 48">
            <a:extLst>
              <a:ext uri="{FF2B5EF4-FFF2-40B4-BE49-F238E27FC236}">
                <a16:creationId xmlns:a16="http://schemas.microsoft.com/office/drawing/2014/main" id="{14226097-58D2-4649-8623-6052939082C7}"/>
              </a:ext>
            </a:extLst>
          </p:cNvPr>
          <p:cNvSpPr/>
          <p:nvPr/>
        </p:nvSpPr>
        <p:spPr>
          <a:xfrm>
            <a:off x="6499675" y="5936472"/>
            <a:ext cx="594359"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t>5</a:t>
            </a:r>
            <a:endParaRPr lang="it-IT" dirty="0"/>
          </a:p>
        </p:txBody>
      </p:sp>
      <p:sp>
        <p:nvSpPr>
          <p:cNvPr id="51" name="Arrow: Right 50">
            <a:extLst>
              <a:ext uri="{FF2B5EF4-FFF2-40B4-BE49-F238E27FC236}">
                <a16:creationId xmlns:a16="http://schemas.microsoft.com/office/drawing/2014/main" id="{C7241BD7-A54B-4725-8169-F0414BA42CDB}"/>
              </a:ext>
            </a:extLst>
          </p:cNvPr>
          <p:cNvSpPr/>
          <p:nvPr/>
        </p:nvSpPr>
        <p:spPr>
          <a:xfrm>
            <a:off x="3390662" y="3242430"/>
            <a:ext cx="2667000" cy="1006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latin typeface="ABBvoice" panose="020D0603020503020204" pitchFamily="34" charset="0"/>
                <a:ea typeface="ABBvoice" panose="020D0603020503020204" pitchFamily="34" charset="0"/>
                <a:cs typeface="ABBvoice" panose="020D0603020503020204" pitchFamily="34" charset="0"/>
              </a:rPr>
              <a:t>.text / .xls</a:t>
            </a:r>
            <a:endParaRPr lang="it-IT" dirty="0">
              <a:latin typeface="ABBvoice" panose="020D0603020503020204" pitchFamily="34" charset="0"/>
              <a:ea typeface="ABBvoice" panose="020D0603020503020204" pitchFamily="34" charset="0"/>
              <a:cs typeface="ABBvoice" panose="020D0603020503020204" pitchFamily="34" charset="0"/>
            </a:endParaRPr>
          </a:p>
        </p:txBody>
      </p:sp>
      <p:sp>
        <p:nvSpPr>
          <p:cNvPr id="52" name="Rectangle 51">
            <a:extLst>
              <a:ext uri="{FF2B5EF4-FFF2-40B4-BE49-F238E27FC236}">
                <a16:creationId xmlns:a16="http://schemas.microsoft.com/office/drawing/2014/main" id="{DBE16F09-A699-4091-87F3-D0000644EA67}"/>
              </a:ext>
            </a:extLst>
          </p:cNvPr>
          <p:cNvSpPr/>
          <p:nvPr/>
        </p:nvSpPr>
        <p:spPr>
          <a:xfrm>
            <a:off x="3992880" y="4025208"/>
            <a:ext cx="594359"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t>6</a:t>
            </a:r>
            <a:endParaRPr lang="it-IT" dirty="0"/>
          </a:p>
        </p:txBody>
      </p:sp>
      <p:pic>
        <p:nvPicPr>
          <p:cNvPr id="27650" name="Picture 2" descr="Istat.it">
            <a:extLst>
              <a:ext uri="{FF2B5EF4-FFF2-40B4-BE49-F238E27FC236}">
                <a16:creationId xmlns:a16="http://schemas.microsoft.com/office/drawing/2014/main" id="{73F45FF3-449F-4D94-ABA8-AB790221189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52355" y="3334981"/>
            <a:ext cx="1816178" cy="75594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Corso Analisi dei dati con Power BI - Jakin">
            <a:extLst>
              <a:ext uri="{FF2B5EF4-FFF2-40B4-BE49-F238E27FC236}">
                <a16:creationId xmlns:a16="http://schemas.microsoft.com/office/drawing/2014/main" id="{AF63CF71-083B-4B1D-B6CD-05B181C40B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75756" y="3712951"/>
            <a:ext cx="975361" cy="97536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DBF83BF-FDE3-4CE7-8DEF-8E551B643665}"/>
              </a:ext>
            </a:extLst>
          </p:cNvPr>
          <p:cNvPicPr>
            <a:picLocks noChangeAspect="1"/>
          </p:cNvPicPr>
          <p:nvPr/>
        </p:nvPicPr>
        <p:blipFill>
          <a:blip r:embed="rId16"/>
          <a:stretch>
            <a:fillRect/>
          </a:stretch>
        </p:blipFill>
        <p:spPr>
          <a:xfrm>
            <a:off x="7384988" y="3264628"/>
            <a:ext cx="2853940" cy="1602627"/>
          </a:xfrm>
          <a:prstGeom prst="rect">
            <a:avLst/>
          </a:prstGeom>
        </p:spPr>
      </p:pic>
      <p:sp>
        <p:nvSpPr>
          <p:cNvPr id="3" name="TextBox 2">
            <a:extLst>
              <a:ext uri="{FF2B5EF4-FFF2-40B4-BE49-F238E27FC236}">
                <a16:creationId xmlns:a16="http://schemas.microsoft.com/office/drawing/2014/main" id="{808B55A0-4542-4D74-84D9-A0183B386E75}"/>
              </a:ext>
            </a:extLst>
          </p:cNvPr>
          <p:cNvSpPr txBox="1"/>
          <p:nvPr/>
        </p:nvSpPr>
        <p:spPr>
          <a:xfrm>
            <a:off x="765593" y="9324894"/>
            <a:ext cx="6176251" cy="2031325"/>
          </a:xfrm>
          <a:prstGeom prst="rect">
            <a:avLst/>
          </a:prstGeom>
          <a:noFill/>
        </p:spPr>
        <p:txBody>
          <a:bodyPr wrap="square" rtlCol="0">
            <a:spAutoFit/>
          </a:bodyPr>
          <a:lstStyle/>
          <a:p>
            <a:r>
              <a:rPr lang="it-IT" b="1">
                <a:latin typeface="ABBvoice" panose="020D0603020503020204" pitchFamily="34" charset="0"/>
                <a:ea typeface="ABBvoice" panose="020D0603020503020204" pitchFamily="34" charset="0"/>
                <a:cs typeface="ABBvoice" panose="020D0603020503020204" pitchFamily="34" charset="0"/>
              </a:rPr>
              <a:t>Homework 1: </a:t>
            </a:r>
            <a:r>
              <a:rPr lang="it-IT">
                <a:latin typeface="ABBvoice" panose="020D0603020503020204" pitchFamily="34" charset="0"/>
                <a:ea typeface="ABBvoice" panose="020D0603020503020204" pitchFamily="34" charset="0"/>
                <a:cs typeface="ABBvoice" panose="020D0603020503020204" pitchFamily="34" charset="0"/>
              </a:rPr>
              <a:t>creato scraper, fatta pulizia preliminare con openrefine e caricato i dati su mongodb montato su una macchina virtuale di aruba</a:t>
            </a:r>
          </a:p>
          <a:p>
            <a:endParaRPr lang="it-IT">
              <a:latin typeface="ABBvoice" panose="020D0603020503020204" pitchFamily="34" charset="0"/>
              <a:ea typeface="ABBvoice" panose="020D0603020503020204" pitchFamily="34" charset="0"/>
              <a:cs typeface="ABBvoice" panose="020D0603020503020204" pitchFamily="34" charset="0"/>
            </a:endParaRPr>
          </a:p>
          <a:p>
            <a:r>
              <a:rPr lang="it-IT" b="1">
                <a:latin typeface="ABBvoice" panose="020D0603020503020204" pitchFamily="34" charset="0"/>
                <a:ea typeface="ABBvoice" panose="020D0603020503020204" pitchFamily="34" charset="0"/>
                <a:cs typeface="ABBvoice" panose="020D0603020503020204" pitchFamily="34" charset="0"/>
              </a:rPr>
              <a:t>Homework 2: </a:t>
            </a:r>
            <a:r>
              <a:rPr lang="it-IT">
                <a:latin typeface="ABBvoice" panose="020D0603020503020204" pitchFamily="34" charset="0"/>
                <a:ea typeface="ABBvoice" panose="020D0603020503020204" pitchFamily="34" charset="0"/>
                <a:cs typeface="ABBvoice" panose="020D0603020503020204" pitchFamily="34" charset="0"/>
              </a:rPr>
              <a:t>visualizzare I dati, integrando su powerbi alter fonti non caricabili in mongodb (alcuni xl file da istat per mappare le regioni, vedasi slide seguenti)</a:t>
            </a:r>
            <a:endParaRPr lang="it-IT" dirty="0">
              <a:latin typeface="ABBvoice" panose="020D0603020503020204" pitchFamily="34" charset="0"/>
              <a:ea typeface="ABBvoice" panose="020D0603020503020204" pitchFamily="34" charset="0"/>
              <a:cs typeface="ABBvoice" panose="020D0603020503020204" pitchFamily="34" charset="0"/>
            </a:endParaRPr>
          </a:p>
        </p:txBody>
      </p:sp>
    </p:spTree>
    <p:extLst>
      <p:ext uri="{BB962C8B-B14F-4D97-AF65-F5344CB8AC3E}">
        <p14:creationId xmlns:p14="http://schemas.microsoft.com/office/powerpoint/2010/main" val="1927871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EE9EE89-F613-43D1-B6D3-75BB20AAADFA}"/>
              </a:ext>
            </a:extLst>
          </p:cNvPr>
          <p:cNvGraphicFramePr>
            <a:graphicFrameLocks noChangeAspect="1"/>
          </p:cNvGraphicFramePr>
          <p:nvPr>
            <p:custDataLst>
              <p:tags r:id="rId2"/>
            </p:custDataLst>
            <p:extLst>
              <p:ext uri="{D42A27DB-BD31-4B8C-83A1-F6EECF244321}">
                <p14:modId xmlns:p14="http://schemas.microsoft.com/office/powerpoint/2010/main" val="20335407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94" name="think-cell Slide" r:id="rId6" imgW="360" imgH="360" progId="TCLayout.ActiveDocument.1">
                  <p:embed/>
                </p:oleObj>
              </mc:Choice>
              <mc:Fallback>
                <p:oleObj name="think-cell Slide" r:id="rId6" imgW="360" imgH="360"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BF0382B-49EB-49DC-AA49-5CE61443E13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it-IT" sz="7822" dirty="0">
              <a:latin typeface="ABBvoice" panose="020D0603020503020204" pitchFamily="34" charset="0"/>
              <a:ea typeface="ABBvoice" panose="020D0603020503020204" pitchFamily="34" charset="0"/>
              <a:cs typeface="ABBvoice" panose="020D0603020503020204" pitchFamily="34" charset="0"/>
              <a:sym typeface="ABBvoice" panose="020D0603020503020204" pitchFamily="34" charset="0"/>
            </a:endParaRPr>
          </a:p>
        </p:txBody>
      </p:sp>
      <p:pic>
        <p:nvPicPr>
          <p:cNvPr id="6" name="Picture 5">
            <a:extLst>
              <a:ext uri="{FF2B5EF4-FFF2-40B4-BE49-F238E27FC236}">
                <a16:creationId xmlns:a16="http://schemas.microsoft.com/office/drawing/2014/main" id="{363FF944-E559-456F-ABC1-41167C379295}"/>
              </a:ext>
            </a:extLst>
          </p:cNvPr>
          <p:cNvPicPr>
            <a:picLocks noChangeAspect="1"/>
          </p:cNvPicPr>
          <p:nvPr/>
        </p:nvPicPr>
        <p:blipFill rotWithShape="1">
          <a:blip r:embed="rId8"/>
          <a:srcRect b="25646"/>
          <a:stretch/>
        </p:blipFill>
        <p:spPr>
          <a:xfrm>
            <a:off x="2619595" y="3573961"/>
            <a:ext cx="5804235" cy="6406970"/>
          </a:xfrm>
          <a:prstGeom prst="rect">
            <a:avLst/>
          </a:prstGeom>
          <a:ln w="38100">
            <a:solidFill>
              <a:schemeClr val="tx1"/>
            </a:solidFill>
          </a:ln>
        </p:spPr>
      </p:pic>
      <p:sp>
        <p:nvSpPr>
          <p:cNvPr id="2" name="Title 1">
            <a:extLst>
              <a:ext uri="{FF2B5EF4-FFF2-40B4-BE49-F238E27FC236}">
                <a16:creationId xmlns:a16="http://schemas.microsoft.com/office/drawing/2014/main" id="{CBC8B2FE-60D9-4CB5-9B89-FF2B8AA69FCC}"/>
              </a:ext>
            </a:extLst>
          </p:cNvPr>
          <p:cNvSpPr>
            <a:spLocks noGrp="1"/>
          </p:cNvSpPr>
          <p:nvPr>
            <p:ph type="title"/>
          </p:nvPr>
        </p:nvSpPr>
        <p:spPr>
          <a:xfrm>
            <a:off x="0" y="0"/>
            <a:ext cx="16256000" cy="2087880"/>
          </a:xfrm>
          <a:solidFill>
            <a:schemeClr val="accent1"/>
          </a:solidFill>
        </p:spPr>
        <p:txBody>
          <a:bodyPr>
            <a:normAutofit/>
          </a:bodyPr>
          <a:lstStyle/>
          <a:p>
            <a:pPr algn="ctr"/>
            <a:r>
              <a:rPr lang="it-IT">
                <a:solidFill>
                  <a:schemeClr val="bg1"/>
                </a:solidFill>
                <a:latin typeface="ABBvoice" panose="020D0603020503020204" pitchFamily="34" charset="0"/>
                <a:ea typeface="ABBvoice" panose="020D0603020503020204" pitchFamily="34" charset="0"/>
                <a:cs typeface="ABBvoice" panose="020D0603020503020204" pitchFamily="34" charset="0"/>
              </a:rPr>
              <a:t>Scraping</a:t>
            </a:r>
            <a:endParaRPr lang="it-IT" dirty="0">
              <a:solidFill>
                <a:schemeClr val="bg1"/>
              </a:solidFill>
              <a:latin typeface="ABBvoice" panose="020D0603020503020204" pitchFamily="34" charset="0"/>
              <a:ea typeface="ABBvoice" panose="020D0603020503020204" pitchFamily="34" charset="0"/>
              <a:cs typeface="ABBvoice" panose="020D0603020503020204" pitchFamily="34" charset="0"/>
            </a:endParaRPr>
          </a:p>
        </p:txBody>
      </p:sp>
      <p:sp>
        <p:nvSpPr>
          <p:cNvPr id="3" name="Content Placeholder 2">
            <a:extLst>
              <a:ext uri="{FF2B5EF4-FFF2-40B4-BE49-F238E27FC236}">
                <a16:creationId xmlns:a16="http://schemas.microsoft.com/office/drawing/2014/main" id="{3B226AFF-90BF-4304-B0C9-EFFCB94BF32E}"/>
              </a:ext>
            </a:extLst>
          </p:cNvPr>
          <p:cNvSpPr>
            <a:spLocks noGrp="1"/>
          </p:cNvSpPr>
          <p:nvPr>
            <p:ph idx="1"/>
          </p:nvPr>
        </p:nvSpPr>
        <p:spPr>
          <a:xfrm>
            <a:off x="1117600" y="2423160"/>
            <a:ext cx="12996606" cy="815521"/>
          </a:xfrm>
        </p:spPr>
        <p:txBody>
          <a:bodyPr>
            <a:normAutofit/>
          </a:bodyPr>
          <a:lstStyle/>
          <a:p>
            <a:r>
              <a:rPr lang="it-IT" sz="2400" dirty="0">
                <a:latin typeface="ABBvoice" panose="020D0603020503020204" pitchFamily="34" charset="0"/>
                <a:ea typeface="ABBvoice" panose="020D0603020503020204" pitchFamily="34" charset="0"/>
                <a:cs typeface="ABBvoice" panose="020D0603020503020204" pitchFamily="34" charset="0"/>
              </a:rPr>
              <a:t>Veloce recap di cosa è stato scaricato da Autoscout24:</a:t>
            </a:r>
          </a:p>
          <a:p>
            <a:pPr marL="812810" lvl="1" indent="0">
              <a:buNone/>
            </a:pPr>
            <a:endParaRPr lang="it-IT" sz="2400" dirty="0">
              <a:latin typeface="ABBvoice" panose="020D0603020503020204" pitchFamily="34" charset="0"/>
              <a:ea typeface="ABBvoice" panose="020D0603020503020204" pitchFamily="34" charset="0"/>
              <a:cs typeface="ABBvoice" panose="020D0603020503020204" pitchFamily="34" charset="0"/>
            </a:endParaRPr>
          </a:p>
          <a:p>
            <a:pPr lvl="1"/>
            <a:endParaRPr lang="it-IT" sz="2400" dirty="0">
              <a:latin typeface="ABBvoice" panose="020D0603020503020204" pitchFamily="34" charset="0"/>
              <a:ea typeface="ABBvoice" panose="020D0603020503020204" pitchFamily="34" charset="0"/>
              <a:cs typeface="ABBvoice" panose="020D0603020503020204" pitchFamily="34" charset="0"/>
            </a:endParaRPr>
          </a:p>
          <a:p>
            <a:pPr lvl="1"/>
            <a:endParaRPr lang="it-IT" sz="2089" dirty="0"/>
          </a:p>
          <a:p>
            <a:endParaRPr lang="it-IT" sz="2800" dirty="0"/>
          </a:p>
          <a:p>
            <a:endParaRPr lang="it-IT" sz="2800" dirty="0"/>
          </a:p>
        </p:txBody>
      </p:sp>
      <p:sp>
        <p:nvSpPr>
          <p:cNvPr id="18" name="TextBox 17">
            <a:extLst>
              <a:ext uri="{FF2B5EF4-FFF2-40B4-BE49-F238E27FC236}">
                <a16:creationId xmlns:a16="http://schemas.microsoft.com/office/drawing/2014/main" id="{0742456D-629E-428B-8013-05DEDFD4E517}"/>
              </a:ext>
            </a:extLst>
          </p:cNvPr>
          <p:cNvSpPr txBox="1"/>
          <p:nvPr/>
        </p:nvSpPr>
        <p:spPr>
          <a:xfrm>
            <a:off x="3764879" y="7919884"/>
            <a:ext cx="4363122" cy="369332"/>
          </a:xfrm>
          <a:prstGeom prst="rect">
            <a:avLst/>
          </a:prstGeom>
          <a:noFill/>
          <a:ln w="57150">
            <a:solidFill>
              <a:srgbClr val="FF0000"/>
            </a:solidFill>
          </a:ln>
        </p:spPr>
        <p:txBody>
          <a:bodyPr wrap="square" rtlCol="0">
            <a:spAutoFit/>
          </a:bodyPr>
          <a:lstStyle/>
          <a:p>
            <a:endParaRPr lang="it-IT" dirty="0"/>
          </a:p>
        </p:txBody>
      </p:sp>
      <p:pic>
        <p:nvPicPr>
          <p:cNvPr id="7" name="Picture 6">
            <a:extLst>
              <a:ext uri="{FF2B5EF4-FFF2-40B4-BE49-F238E27FC236}">
                <a16:creationId xmlns:a16="http://schemas.microsoft.com/office/drawing/2014/main" id="{6C6C8E21-888F-456A-AF32-9CA0FF67F25E}"/>
              </a:ext>
            </a:extLst>
          </p:cNvPr>
          <p:cNvPicPr>
            <a:picLocks noChangeAspect="1"/>
          </p:cNvPicPr>
          <p:nvPr/>
        </p:nvPicPr>
        <p:blipFill>
          <a:blip r:embed="rId9"/>
          <a:stretch>
            <a:fillRect/>
          </a:stretch>
        </p:blipFill>
        <p:spPr>
          <a:xfrm>
            <a:off x="9292363" y="3629904"/>
            <a:ext cx="3706270" cy="6378817"/>
          </a:xfrm>
          <a:prstGeom prst="rect">
            <a:avLst/>
          </a:prstGeom>
          <a:ln w="76200">
            <a:solidFill>
              <a:srgbClr val="FF0000"/>
            </a:solidFill>
          </a:ln>
        </p:spPr>
      </p:pic>
      <p:pic>
        <p:nvPicPr>
          <p:cNvPr id="11" name="Picture 10" descr="A picture containing drawing&#10;&#10;Description automatically generated">
            <a:extLst>
              <a:ext uri="{FF2B5EF4-FFF2-40B4-BE49-F238E27FC236}">
                <a16:creationId xmlns:a16="http://schemas.microsoft.com/office/drawing/2014/main" id="{61E513CD-BBAE-4A4D-A486-94D615EDA0A7}"/>
              </a:ext>
            </a:extLst>
          </p:cNvPr>
          <p:cNvPicPr>
            <a:picLocks noChangeAspect="1"/>
          </p:cNvPicPr>
          <p:nvPr/>
        </p:nvPicPr>
        <p:blipFill rotWithShape="1">
          <a:blip r:embed="rId10">
            <a:extLst>
              <a:ext uri="{28A0092B-C50C-407E-A947-70E740481C1C}">
                <a14:useLocalDpi xmlns:a14="http://schemas.microsoft.com/office/drawing/2010/main" val="0"/>
              </a:ext>
            </a:extLst>
          </a:blip>
          <a:srcRect b="26896"/>
          <a:stretch/>
        </p:blipFill>
        <p:spPr>
          <a:xfrm>
            <a:off x="14714299" y="10877772"/>
            <a:ext cx="1541701" cy="1314228"/>
          </a:xfrm>
          <a:prstGeom prst="rect">
            <a:avLst/>
          </a:prstGeom>
        </p:spPr>
      </p:pic>
      <p:sp>
        <p:nvSpPr>
          <p:cNvPr id="12" name="Arrow: Right 11">
            <a:extLst>
              <a:ext uri="{FF2B5EF4-FFF2-40B4-BE49-F238E27FC236}">
                <a16:creationId xmlns:a16="http://schemas.microsoft.com/office/drawing/2014/main" id="{D8755815-A21E-4CBC-8A72-729647301EA2}"/>
              </a:ext>
            </a:extLst>
          </p:cNvPr>
          <p:cNvSpPr/>
          <p:nvPr/>
        </p:nvSpPr>
        <p:spPr>
          <a:xfrm>
            <a:off x="8222754" y="8601980"/>
            <a:ext cx="932256" cy="45155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TextBox 13">
            <a:extLst>
              <a:ext uri="{FF2B5EF4-FFF2-40B4-BE49-F238E27FC236}">
                <a16:creationId xmlns:a16="http://schemas.microsoft.com/office/drawing/2014/main" id="{A7480AC4-5DA8-46C1-BAD8-6ADD46EA7C44}"/>
              </a:ext>
            </a:extLst>
          </p:cNvPr>
          <p:cNvSpPr txBox="1"/>
          <p:nvPr/>
        </p:nvSpPr>
        <p:spPr>
          <a:xfrm>
            <a:off x="5271752" y="8917226"/>
            <a:ext cx="2856248" cy="369332"/>
          </a:xfrm>
          <a:prstGeom prst="rect">
            <a:avLst/>
          </a:prstGeom>
          <a:noFill/>
          <a:ln w="57150">
            <a:solidFill>
              <a:srgbClr val="00B050"/>
            </a:solidFill>
          </a:ln>
        </p:spPr>
        <p:txBody>
          <a:bodyPr wrap="square" rtlCol="0">
            <a:spAutoFit/>
          </a:bodyPr>
          <a:lstStyle/>
          <a:p>
            <a:endParaRPr lang="it-IT" dirty="0"/>
          </a:p>
        </p:txBody>
      </p:sp>
      <p:sp>
        <p:nvSpPr>
          <p:cNvPr id="15" name="TextBox 14">
            <a:extLst>
              <a:ext uri="{FF2B5EF4-FFF2-40B4-BE49-F238E27FC236}">
                <a16:creationId xmlns:a16="http://schemas.microsoft.com/office/drawing/2014/main" id="{8E840825-5C1E-4748-ACDE-749119DEC3C6}"/>
              </a:ext>
            </a:extLst>
          </p:cNvPr>
          <p:cNvSpPr txBox="1"/>
          <p:nvPr/>
        </p:nvSpPr>
        <p:spPr>
          <a:xfrm>
            <a:off x="4185180" y="7978663"/>
            <a:ext cx="1692770" cy="369332"/>
          </a:xfrm>
          <a:prstGeom prst="rect">
            <a:avLst/>
          </a:prstGeom>
          <a:noFill/>
          <a:ln w="57150">
            <a:solidFill>
              <a:srgbClr val="00B050"/>
            </a:solidFill>
          </a:ln>
        </p:spPr>
        <p:txBody>
          <a:bodyPr wrap="square" rtlCol="0">
            <a:spAutoFit/>
          </a:bodyPr>
          <a:lstStyle/>
          <a:p>
            <a:endParaRPr lang="it-IT" dirty="0"/>
          </a:p>
        </p:txBody>
      </p:sp>
      <p:sp>
        <p:nvSpPr>
          <p:cNvPr id="16" name="TextBox 15">
            <a:extLst>
              <a:ext uri="{FF2B5EF4-FFF2-40B4-BE49-F238E27FC236}">
                <a16:creationId xmlns:a16="http://schemas.microsoft.com/office/drawing/2014/main" id="{73D51CE9-AC39-43B3-9602-5A8E0973BCA0}"/>
              </a:ext>
            </a:extLst>
          </p:cNvPr>
          <p:cNvSpPr txBox="1"/>
          <p:nvPr/>
        </p:nvSpPr>
        <p:spPr>
          <a:xfrm>
            <a:off x="5361583" y="8259600"/>
            <a:ext cx="916047" cy="369332"/>
          </a:xfrm>
          <a:prstGeom prst="rect">
            <a:avLst/>
          </a:prstGeom>
          <a:noFill/>
          <a:ln w="57150">
            <a:solidFill>
              <a:srgbClr val="00B050"/>
            </a:solidFill>
          </a:ln>
        </p:spPr>
        <p:txBody>
          <a:bodyPr wrap="square" rtlCol="0">
            <a:spAutoFit/>
          </a:bodyPr>
          <a:lstStyle/>
          <a:p>
            <a:endParaRPr lang="it-IT" dirty="0"/>
          </a:p>
        </p:txBody>
      </p:sp>
      <p:sp>
        <p:nvSpPr>
          <p:cNvPr id="17" name="TextBox 16">
            <a:extLst>
              <a:ext uri="{FF2B5EF4-FFF2-40B4-BE49-F238E27FC236}">
                <a16:creationId xmlns:a16="http://schemas.microsoft.com/office/drawing/2014/main" id="{E467B3C1-354E-44EC-A777-152CF2FE4C1D}"/>
              </a:ext>
            </a:extLst>
          </p:cNvPr>
          <p:cNvSpPr txBox="1"/>
          <p:nvPr/>
        </p:nvSpPr>
        <p:spPr>
          <a:xfrm>
            <a:off x="4076880" y="9593914"/>
            <a:ext cx="1828233" cy="369332"/>
          </a:xfrm>
          <a:prstGeom prst="rect">
            <a:avLst/>
          </a:prstGeom>
          <a:noFill/>
          <a:ln w="57150">
            <a:solidFill>
              <a:srgbClr val="00B050"/>
            </a:solidFill>
          </a:ln>
        </p:spPr>
        <p:txBody>
          <a:bodyPr wrap="square" rtlCol="0">
            <a:spAutoFit/>
          </a:bodyPr>
          <a:lstStyle/>
          <a:p>
            <a:endParaRPr lang="it-IT" dirty="0"/>
          </a:p>
        </p:txBody>
      </p:sp>
      <p:sp>
        <p:nvSpPr>
          <p:cNvPr id="21" name="TextBox 20">
            <a:extLst>
              <a:ext uri="{FF2B5EF4-FFF2-40B4-BE49-F238E27FC236}">
                <a16:creationId xmlns:a16="http://schemas.microsoft.com/office/drawing/2014/main" id="{834BB404-627E-4362-B46A-4989289A6CEA}"/>
              </a:ext>
            </a:extLst>
          </p:cNvPr>
          <p:cNvSpPr txBox="1"/>
          <p:nvPr/>
        </p:nvSpPr>
        <p:spPr>
          <a:xfrm>
            <a:off x="9394633" y="4148026"/>
            <a:ext cx="2153354" cy="369332"/>
          </a:xfrm>
          <a:prstGeom prst="rect">
            <a:avLst/>
          </a:prstGeom>
          <a:noFill/>
          <a:ln w="57150">
            <a:solidFill>
              <a:srgbClr val="00B050"/>
            </a:solidFill>
          </a:ln>
        </p:spPr>
        <p:txBody>
          <a:bodyPr wrap="square" rtlCol="0">
            <a:spAutoFit/>
          </a:bodyPr>
          <a:lstStyle/>
          <a:p>
            <a:endParaRPr lang="it-IT" dirty="0"/>
          </a:p>
        </p:txBody>
      </p:sp>
      <p:sp>
        <p:nvSpPr>
          <p:cNvPr id="22" name="TextBox 21">
            <a:extLst>
              <a:ext uri="{FF2B5EF4-FFF2-40B4-BE49-F238E27FC236}">
                <a16:creationId xmlns:a16="http://schemas.microsoft.com/office/drawing/2014/main" id="{323EBC73-FDCB-4DB2-A288-37DCC85BCE82}"/>
              </a:ext>
            </a:extLst>
          </p:cNvPr>
          <p:cNvSpPr txBox="1"/>
          <p:nvPr/>
        </p:nvSpPr>
        <p:spPr>
          <a:xfrm>
            <a:off x="9291880" y="6428332"/>
            <a:ext cx="3596414" cy="369332"/>
          </a:xfrm>
          <a:prstGeom prst="rect">
            <a:avLst/>
          </a:prstGeom>
          <a:noFill/>
          <a:ln w="57150">
            <a:solidFill>
              <a:srgbClr val="00B050"/>
            </a:solidFill>
          </a:ln>
        </p:spPr>
        <p:txBody>
          <a:bodyPr wrap="square" rtlCol="0">
            <a:spAutoFit/>
          </a:bodyPr>
          <a:lstStyle/>
          <a:p>
            <a:endParaRPr lang="it-IT" dirty="0"/>
          </a:p>
        </p:txBody>
      </p:sp>
      <p:sp>
        <p:nvSpPr>
          <p:cNvPr id="23" name="TextBox 22">
            <a:extLst>
              <a:ext uri="{FF2B5EF4-FFF2-40B4-BE49-F238E27FC236}">
                <a16:creationId xmlns:a16="http://schemas.microsoft.com/office/drawing/2014/main" id="{84571ABD-E67B-403D-AFC2-2AD55CD24F24}"/>
              </a:ext>
            </a:extLst>
          </p:cNvPr>
          <p:cNvSpPr txBox="1"/>
          <p:nvPr/>
        </p:nvSpPr>
        <p:spPr>
          <a:xfrm>
            <a:off x="9242814" y="8358049"/>
            <a:ext cx="3668014" cy="369332"/>
          </a:xfrm>
          <a:prstGeom prst="rect">
            <a:avLst/>
          </a:prstGeom>
          <a:noFill/>
          <a:ln w="57150">
            <a:solidFill>
              <a:srgbClr val="00B050"/>
            </a:solidFill>
          </a:ln>
        </p:spPr>
        <p:txBody>
          <a:bodyPr wrap="square" rtlCol="0">
            <a:spAutoFit/>
          </a:bodyPr>
          <a:lstStyle/>
          <a:p>
            <a:endParaRPr lang="it-IT" dirty="0"/>
          </a:p>
        </p:txBody>
      </p:sp>
      <p:pic>
        <p:nvPicPr>
          <p:cNvPr id="25" name="Picture 24">
            <a:extLst>
              <a:ext uri="{FF2B5EF4-FFF2-40B4-BE49-F238E27FC236}">
                <a16:creationId xmlns:a16="http://schemas.microsoft.com/office/drawing/2014/main" id="{43B641E4-2D7E-45A6-8545-D9D31022949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205375" y="171729"/>
            <a:ext cx="3279774" cy="1744422"/>
          </a:xfrm>
          <a:prstGeom prst="rect">
            <a:avLst/>
          </a:prstGeom>
        </p:spPr>
      </p:pic>
      <p:sp>
        <p:nvSpPr>
          <p:cNvPr id="26" name="TextBox 25">
            <a:extLst>
              <a:ext uri="{FF2B5EF4-FFF2-40B4-BE49-F238E27FC236}">
                <a16:creationId xmlns:a16="http://schemas.microsoft.com/office/drawing/2014/main" id="{3EA3BB34-EAD5-4BD6-B8AB-CF472F486E38}"/>
              </a:ext>
            </a:extLst>
          </p:cNvPr>
          <p:cNvSpPr txBox="1"/>
          <p:nvPr/>
        </p:nvSpPr>
        <p:spPr>
          <a:xfrm>
            <a:off x="4293216" y="3097863"/>
            <a:ext cx="2977740" cy="369332"/>
          </a:xfrm>
          <a:prstGeom prst="rect">
            <a:avLst/>
          </a:prstGeom>
          <a:noFill/>
        </p:spPr>
        <p:txBody>
          <a:bodyPr wrap="square" rtlCol="0">
            <a:spAutoFit/>
          </a:bodyPr>
          <a:lstStyle/>
          <a:p>
            <a:r>
              <a:rPr lang="it-IT">
                <a:latin typeface="ABBvoice" panose="020D0603020503020204" pitchFamily="34" charset="0"/>
                <a:ea typeface="ABBvoice" panose="020D0603020503020204" pitchFamily="34" charset="0"/>
                <a:cs typeface="ABBvoice" panose="020D0603020503020204" pitchFamily="34" charset="0"/>
              </a:rPr>
              <a:t>Pagina di ricerca annunci</a:t>
            </a:r>
            <a:endParaRPr lang="it-IT" dirty="0">
              <a:latin typeface="ABBvoice" panose="020D0603020503020204" pitchFamily="34" charset="0"/>
              <a:ea typeface="ABBvoice" panose="020D0603020503020204" pitchFamily="34" charset="0"/>
              <a:cs typeface="ABBvoice" panose="020D0603020503020204" pitchFamily="34" charset="0"/>
            </a:endParaRPr>
          </a:p>
        </p:txBody>
      </p:sp>
      <p:sp>
        <p:nvSpPr>
          <p:cNvPr id="27" name="TextBox 26">
            <a:extLst>
              <a:ext uri="{FF2B5EF4-FFF2-40B4-BE49-F238E27FC236}">
                <a16:creationId xmlns:a16="http://schemas.microsoft.com/office/drawing/2014/main" id="{E816A626-2B8D-43F4-AFCD-7F926DDE4C78}"/>
              </a:ext>
            </a:extLst>
          </p:cNvPr>
          <p:cNvSpPr txBox="1"/>
          <p:nvPr/>
        </p:nvSpPr>
        <p:spPr>
          <a:xfrm>
            <a:off x="10032294" y="3096744"/>
            <a:ext cx="2226407" cy="369332"/>
          </a:xfrm>
          <a:prstGeom prst="rect">
            <a:avLst/>
          </a:prstGeom>
          <a:noFill/>
        </p:spPr>
        <p:txBody>
          <a:bodyPr wrap="square" rtlCol="0">
            <a:spAutoFit/>
          </a:bodyPr>
          <a:lstStyle/>
          <a:p>
            <a:r>
              <a:rPr lang="it-IT">
                <a:latin typeface="ABBvoice" panose="020D0603020503020204" pitchFamily="34" charset="0"/>
                <a:ea typeface="ABBvoice" panose="020D0603020503020204" pitchFamily="34" charset="0"/>
                <a:cs typeface="ABBvoice" panose="020D0603020503020204" pitchFamily="34" charset="0"/>
              </a:rPr>
              <a:t>Singolo annuncio</a:t>
            </a:r>
            <a:endParaRPr lang="it-IT" dirty="0">
              <a:latin typeface="ABBvoice" panose="020D0603020503020204" pitchFamily="34" charset="0"/>
              <a:ea typeface="ABBvoice" panose="020D0603020503020204" pitchFamily="34" charset="0"/>
              <a:cs typeface="ABBvoice" panose="020D0603020503020204" pitchFamily="34" charset="0"/>
            </a:endParaRPr>
          </a:p>
        </p:txBody>
      </p:sp>
      <p:sp>
        <p:nvSpPr>
          <p:cNvPr id="8" name="TextBox 7">
            <a:extLst>
              <a:ext uri="{FF2B5EF4-FFF2-40B4-BE49-F238E27FC236}">
                <a16:creationId xmlns:a16="http://schemas.microsoft.com/office/drawing/2014/main" id="{9A20F0A8-AD7C-4F6A-9DCE-8352E49A79E8}"/>
              </a:ext>
            </a:extLst>
          </p:cNvPr>
          <p:cNvSpPr txBox="1"/>
          <p:nvPr/>
        </p:nvSpPr>
        <p:spPr>
          <a:xfrm>
            <a:off x="884903" y="10204333"/>
            <a:ext cx="13829396" cy="1631216"/>
          </a:xfrm>
          <a:prstGeom prst="rect">
            <a:avLst/>
          </a:prstGeom>
          <a:noFill/>
        </p:spPr>
        <p:txBody>
          <a:bodyPr wrap="square" rtlCol="0">
            <a:spAutoFit/>
          </a:bodyPr>
          <a:lstStyle/>
          <a:p>
            <a:pPr algn="ctr"/>
            <a:r>
              <a:rPr lang="it-IT" sz="2000" dirty="0">
                <a:latin typeface="ABBvoice" panose="020D0603020503020204" pitchFamily="34" charset="0"/>
                <a:ea typeface="ABBvoice" panose="020D0603020503020204" pitchFamily="34" charset="0"/>
                <a:cs typeface="ABBvoice" panose="020D0603020503020204" pitchFamily="34" charset="0"/>
              </a:rPr>
              <a:t>Dalla pagina di ricerca degli annunci sono stati scaricati I dati sommari di un annucio, ad esempio prezzo, stato (nuova, km 0, etc), anno di immatricolazione…</a:t>
            </a:r>
          </a:p>
          <a:p>
            <a:pPr algn="ctr"/>
            <a:endParaRPr lang="it-IT" sz="2000" dirty="0">
              <a:latin typeface="ABBvoice" panose="020D0603020503020204" pitchFamily="34" charset="0"/>
              <a:ea typeface="ABBvoice" panose="020D0603020503020204" pitchFamily="34" charset="0"/>
              <a:cs typeface="ABBvoice" panose="020D0603020503020204" pitchFamily="34" charset="0"/>
            </a:endParaRPr>
          </a:p>
          <a:p>
            <a:pPr algn="ctr"/>
            <a:r>
              <a:rPr lang="it-IT" sz="2000" dirty="0">
                <a:latin typeface="ABBvoice" panose="020D0603020503020204" pitchFamily="34" charset="0"/>
                <a:ea typeface="ABBvoice" panose="020D0603020503020204" pitchFamily="34" charset="0"/>
                <a:cs typeface="ABBvoice" panose="020D0603020503020204" pitchFamily="34" charset="0"/>
              </a:rPr>
              <a:t>Dalle pagine dei singoli annunci sono stati scaricati invece gli equipaggiamenti e descrizione dell’annuncio, immagini degli annunci etc</a:t>
            </a:r>
          </a:p>
        </p:txBody>
      </p:sp>
    </p:spTree>
    <p:extLst>
      <p:ext uri="{BB962C8B-B14F-4D97-AF65-F5344CB8AC3E}">
        <p14:creationId xmlns:p14="http://schemas.microsoft.com/office/powerpoint/2010/main" val="1268747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ABB1442-C4D2-4DEB-895D-39AA80DF3BF5}"/>
              </a:ext>
            </a:extLst>
          </p:cNvPr>
          <p:cNvGraphicFramePr>
            <a:graphicFrameLocks noChangeAspect="1"/>
          </p:cNvGraphicFramePr>
          <p:nvPr>
            <p:custDataLst>
              <p:tags r:id="rId2"/>
            </p:custDataLst>
            <p:extLst>
              <p:ext uri="{D42A27DB-BD31-4B8C-83A1-F6EECF244321}">
                <p14:modId xmlns:p14="http://schemas.microsoft.com/office/powerpoint/2010/main" val="762409992"/>
              </p:ext>
            </p:extLst>
          </p:nvPr>
        </p:nvGraphicFramePr>
        <p:xfrm>
          <a:off x="2118" y="1526119"/>
          <a:ext cx="2117" cy="2117"/>
        </p:xfrm>
        <a:graphic>
          <a:graphicData uri="http://schemas.openxmlformats.org/presentationml/2006/ole">
            <mc:AlternateContent xmlns:mc="http://schemas.openxmlformats.org/markup-compatibility/2006">
              <mc:Choice xmlns:v="urn:schemas-microsoft-com:vml" Requires="v">
                <p:oleObj spid="_x0000_s17432" name="think-cell Slide" r:id="rId6" imgW="360" imgH="360" progId="TCLayout.ActiveDocument.1">
                  <p:embed/>
                </p:oleObj>
              </mc:Choice>
              <mc:Fallback>
                <p:oleObj name="think-cell Slide" r:id="rId6" imgW="360" imgH="360" progId="TCLayout.ActiveDocument.1">
                  <p:embed/>
                  <p:pic>
                    <p:nvPicPr>
                      <p:cNvPr id="5" name="Object 4" hidden="1">
                        <a:extLst>
                          <a:ext uri="{FF2B5EF4-FFF2-40B4-BE49-F238E27FC236}">
                            <a16:creationId xmlns:a16="http://schemas.microsoft.com/office/drawing/2014/main" id="{9ABB1442-C4D2-4DEB-895D-39AA80DF3BF5}"/>
                          </a:ext>
                        </a:extLst>
                      </p:cNvPr>
                      <p:cNvPicPr/>
                      <p:nvPr/>
                    </p:nvPicPr>
                    <p:blipFill>
                      <a:blip r:embed="rId7"/>
                      <a:stretch>
                        <a:fillRect/>
                      </a:stretch>
                    </p:blipFill>
                    <p:spPr>
                      <a:xfrm>
                        <a:off x="2118" y="1526119"/>
                        <a:ext cx="2117" cy="211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926FDC8-04F3-4583-822B-C2D4FF63B738}"/>
              </a:ext>
            </a:extLst>
          </p:cNvPr>
          <p:cNvSpPr/>
          <p:nvPr>
            <p:custDataLst>
              <p:tags r:id="rId3"/>
            </p:custDataLst>
          </p:nvPr>
        </p:nvSpPr>
        <p:spPr>
          <a:xfrm>
            <a:off x="1" y="1524000"/>
            <a:ext cx="211667"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it-IT" sz="7822" dirty="0">
              <a:latin typeface="Calibri Light" panose="020F0302020204030204" pitchFamily="34" charset="0"/>
              <a:ea typeface="+mj-ea"/>
              <a:cs typeface="+mj-cs"/>
              <a:sym typeface="Calibri Light" panose="020F0302020204030204" pitchFamily="34" charset="0"/>
            </a:endParaRPr>
          </a:p>
        </p:txBody>
      </p:sp>
      <p:sp>
        <p:nvSpPr>
          <p:cNvPr id="3" name="Content Placeholder 2">
            <a:extLst>
              <a:ext uri="{FF2B5EF4-FFF2-40B4-BE49-F238E27FC236}">
                <a16:creationId xmlns:a16="http://schemas.microsoft.com/office/drawing/2014/main" id="{862B6524-F002-4B0E-BF6C-A2D7EF23838C}"/>
              </a:ext>
            </a:extLst>
          </p:cNvPr>
          <p:cNvSpPr>
            <a:spLocks noGrp="1"/>
          </p:cNvSpPr>
          <p:nvPr>
            <p:ph idx="1"/>
          </p:nvPr>
        </p:nvSpPr>
        <p:spPr>
          <a:xfrm>
            <a:off x="1117600" y="2407920"/>
            <a:ext cx="14020800" cy="8573348"/>
          </a:xfrm>
        </p:spPr>
        <p:txBody>
          <a:bodyPr>
            <a:normAutofit lnSpcReduction="10000"/>
          </a:bodyPr>
          <a:lstStyle/>
          <a:p>
            <a:r>
              <a:rPr lang="it-IT" sz="4000" dirty="0"/>
              <a:t>Utilizzando powerBI, le collection st_* sono state caricate da mongoDB (che si trova su una macchina di aruba) tramite driver ODBC</a:t>
            </a:r>
          </a:p>
          <a:p>
            <a:endParaRPr lang="it-IT" sz="4000" dirty="0"/>
          </a:p>
          <a:p>
            <a:endParaRPr lang="it-IT" sz="4000" dirty="0"/>
          </a:p>
          <a:p>
            <a:pPr marL="0" indent="0">
              <a:buNone/>
            </a:pPr>
            <a:endParaRPr lang="it-IT" sz="4000" dirty="0"/>
          </a:p>
          <a:p>
            <a:endParaRPr lang="it-IT" sz="4000" dirty="0"/>
          </a:p>
          <a:p>
            <a:r>
              <a:rPr lang="it-IT" sz="4000" dirty="0"/>
              <a:t>PowerBI è molto flessibile e consente di operare anche su dati non strutturrati (struttandoli) e liste </a:t>
            </a:r>
          </a:p>
          <a:p>
            <a:r>
              <a:rPr lang="it-IT" sz="4000" dirty="0"/>
              <a:t>I file dello scraper sono stati ripuliti ulteriormente, per consentire di leggerli con il “data type” corretto</a:t>
            </a:r>
          </a:p>
          <a:p>
            <a:r>
              <a:rPr lang="it-IT" sz="4000" dirty="0"/>
              <a:t>Sono stati anche importati dei txt e xl da locale di Istat, per mappare gil indirizzi CAP alle rispettive regioni, per visualizzare su mappa italiana i risultati dello scraping</a:t>
            </a:r>
          </a:p>
          <a:p>
            <a:endParaRPr lang="it-IT" dirty="0"/>
          </a:p>
          <a:p>
            <a:endParaRPr lang="it-IT" dirty="0"/>
          </a:p>
          <a:p>
            <a:endParaRPr lang="it-IT" dirty="0"/>
          </a:p>
        </p:txBody>
      </p:sp>
      <p:sp>
        <p:nvSpPr>
          <p:cNvPr id="10" name="Title 1">
            <a:extLst>
              <a:ext uri="{FF2B5EF4-FFF2-40B4-BE49-F238E27FC236}">
                <a16:creationId xmlns:a16="http://schemas.microsoft.com/office/drawing/2014/main" id="{5F7D1D0B-A516-4954-A5DC-5A341AFBA7DD}"/>
              </a:ext>
            </a:extLst>
          </p:cNvPr>
          <p:cNvSpPr txBox="1">
            <a:spLocks/>
          </p:cNvSpPr>
          <p:nvPr/>
        </p:nvSpPr>
        <p:spPr>
          <a:xfrm>
            <a:off x="0" y="0"/>
            <a:ext cx="16256000" cy="2087880"/>
          </a:xfrm>
          <a:prstGeom prst="rect">
            <a:avLst/>
          </a:prstGeom>
          <a:solidFill>
            <a:schemeClr val="accent1"/>
          </a:solidFill>
        </p:spPr>
        <p:txBody>
          <a:bodyPr vert="horz" lIns="91440" tIns="45720" rIns="91440" bIns="45720" rtlCol="0" anchor="ctr">
            <a:normAutofit/>
          </a:bodyPr>
          <a:lstStyle>
            <a:lvl1pPr algn="l" defTabSz="1625620" rtl="0" eaLnBrk="1" latinLnBrk="0" hangingPunct="1">
              <a:lnSpc>
                <a:spcPct val="90000"/>
              </a:lnSpc>
              <a:spcBef>
                <a:spcPct val="0"/>
              </a:spcBef>
              <a:buNone/>
              <a:defRPr sz="7822" kern="1200">
                <a:solidFill>
                  <a:schemeClr val="tx1"/>
                </a:solidFill>
                <a:latin typeface="+mj-lt"/>
                <a:ea typeface="+mj-ea"/>
                <a:cs typeface="+mj-cs"/>
              </a:defRPr>
            </a:lvl1pPr>
          </a:lstStyle>
          <a:p>
            <a:pPr algn="ctr"/>
            <a:r>
              <a:rPr lang="it-IT">
                <a:solidFill>
                  <a:schemeClr val="bg1"/>
                </a:solidFill>
                <a:latin typeface="ABBvoice" panose="020D0603020503020204" pitchFamily="34" charset="0"/>
                <a:ea typeface="ABBvoice" panose="020D0603020503020204" pitchFamily="34" charset="0"/>
                <a:cs typeface="ABBvoice" panose="020D0603020503020204" pitchFamily="34" charset="0"/>
              </a:rPr>
              <a:t>Visualisation</a:t>
            </a:r>
            <a:endParaRPr lang="it-IT" dirty="0">
              <a:solidFill>
                <a:schemeClr val="bg1"/>
              </a:solidFill>
              <a:latin typeface="ABBvoice" panose="020D0603020503020204" pitchFamily="34" charset="0"/>
              <a:ea typeface="ABBvoice" panose="020D0603020503020204" pitchFamily="34" charset="0"/>
              <a:cs typeface="ABBvoice" panose="020D0603020503020204"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95ADCEF1-86B1-47FA-8C2A-F8B2B539345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46649" y="215741"/>
            <a:ext cx="3238500" cy="1476375"/>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1BF548AE-F290-45DC-AC1D-97872DC21A4E}"/>
              </a:ext>
            </a:extLst>
          </p:cNvPr>
          <p:cNvPicPr>
            <a:picLocks noChangeAspect="1"/>
          </p:cNvPicPr>
          <p:nvPr/>
        </p:nvPicPr>
        <p:blipFill rotWithShape="1">
          <a:blip r:embed="rId9">
            <a:extLst>
              <a:ext uri="{28A0092B-C50C-407E-A947-70E740481C1C}">
                <a14:useLocalDpi xmlns:a14="http://schemas.microsoft.com/office/drawing/2010/main" val="0"/>
              </a:ext>
            </a:extLst>
          </a:blip>
          <a:srcRect b="26896"/>
          <a:stretch/>
        </p:blipFill>
        <p:spPr>
          <a:xfrm>
            <a:off x="14714299" y="10877772"/>
            <a:ext cx="1541701" cy="1314228"/>
          </a:xfrm>
          <a:prstGeom prst="rect">
            <a:avLst/>
          </a:prstGeom>
        </p:spPr>
      </p:pic>
      <p:pic>
        <p:nvPicPr>
          <p:cNvPr id="11" name="Picture 4" descr="Corso Analisi dei dati con Power BI - Jakin">
            <a:extLst>
              <a:ext uri="{FF2B5EF4-FFF2-40B4-BE49-F238E27FC236}">
                <a16:creationId xmlns:a16="http://schemas.microsoft.com/office/drawing/2014/main" id="{9F0D62B1-CBF2-46DC-937A-9A4D2C6CE1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3018" y="215741"/>
            <a:ext cx="1677381" cy="167738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A21E331-6DEF-40AF-B616-8B22F9879337}"/>
              </a:ext>
            </a:extLst>
          </p:cNvPr>
          <p:cNvPicPr>
            <a:picLocks noChangeAspect="1"/>
          </p:cNvPicPr>
          <p:nvPr/>
        </p:nvPicPr>
        <p:blipFill>
          <a:blip r:embed="rId11"/>
          <a:stretch>
            <a:fillRect/>
          </a:stretch>
        </p:blipFill>
        <p:spPr>
          <a:xfrm>
            <a:off x="2031837" y="3765780"/>
            <a:ext cx="12192325" cy="3146143"/>
          </a:xfrm>
          <a:prstGeom prst="rect">
            <a:avLst/>
          </a:prstGeom>
        </p:spPr>
      </p:pic>
    </p:spTree>
    <p:extLst>
      <p:ext uri="{BB962C8B-B14F-4D97-AF65-F5344CB8AC3E}">
        <p14:creationId xmlns:p14="http://schemas.microsoft.com/office/powerpoint/2010/main" val="2655021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ABB1442-C4D2-4DEB-895D-39AA80DF3BF5}"/>
              </a:ext>
            </a:extLst>
          </p:cNvPr>
          <p:cNvGraphicFramePr>
            <a:graphicFrameLocks noChangeAspect="1"/>
          </p:cNvGraphicFramePr>
          <p:nvPr>
            <p:custDataLst>
              <p:tags r:id="rId2"/>
            </p:custDataLst>
          </p:nvPr>
        </p:nvGraphicFramePr>
        <p:xfrm>
          <a:off x="2118" y="1526119"/>
          <a:ext cx="2117" cy="2117"/>
        </p:xfrm>
        <a:graphic>
          <a:graphicData uri="http://schemas.openxmlformats.org/presentationml/2006/ole">
            <mc:AlternateContent xmlns:mc="http://schemas.openxmlformats.org/markup-compatibility/2006">
              <mc:Choice xmlns:v="urn:schemas-microsoft-com:vml" Requires="v">
                <p:oleObj spid="_x0000_s34821" name="think-cell Slide" r:id="rId6" imgW="360" imgH="360" progId="TCLayout.ActiveDocument.1">
                  <p:embed/>
                </p:oleObj>
              </mc:Choice>
              <mc:Fallback>
                <p:oleObj name="think-cell Slide" r:id="rId6" imgW="360" imgH="360" progId="TCLayout.ActiveDocument.1">
                  <p:embed/>
                  <p:pic>
                    <p:nvPicPr>
                      <p:cNvPr id="5" name="Object 4" hidden="1">
                        <a:extLst>
                          <a:ext uri="{FF2B5EF4-FFF2-40B4-BE49-F238E27FC236}">
                            <a16:creationId xmlns:a16="http://schemas.microsoft.com/office/drawing/2014/main" id="{9ABB1442-C4D2-4DEB-895D-39AA80DF3BF5}"/>
                          </a:ext>
                        </a:extLst>
                      </p:cNvPr>
                      <p:cNvPicPr/>
                      <p:nvPr/>
                    </p:nvPicPr>
                    <p:blipFill>
                      <a:blip r:embed="rId7"/>
                      <a:stretch>
                        <a:fillRect/>
                      </a:stretch>
                    </p:blipFill>
                    <p:spPr>
                      <a:xfrm>
                        <a:off x="2118" y="1526119"/>
                        <a:ext cx="2117" cy="211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926FDC8-04F3-4583-822B-C2D4FF63B738}"/>
              </a:ext>
            </a:extLst>
          </p:cNvPr>
          <p:cNvSpPr/>
          <p:nvPr>
            <p:custDataLst>
              <p:tags r:id="rId3"/>
            </p:custDataLst>
          </p:nvPr>
        </p:nvSpPr>
        <p:spPr>
          <a:xfrm>
            <a:off x="1" y="1524000"/>
            <a:ext cx="211667"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it-IT" sz="7822" dirty="0">
              <a:latin typeface="Calibri Light" panose="020F0302020204030204" pitchFamily="34" charset="0"/>
              <a:ea typeface="+mj-ea"/>
              <a:cs typeface="+mj-cs"/>
              <a:sym typeface="Calibri Light" panose="020F0302020204030204" pitchFamily="34" charset="0"/>
            </a:endParaRPr>
          </a:p>
        </p:txBody>
      </p:sp>
      <p:sp>
        <p:nvSpPr>
          <p:cNvPr id="3" name="Content Placeholder 2">
            <a:extLst>
              <a:ext uri="{FF2B5EF4-FFF2-40B4-BE49-F238E27FC236}">
                <a16:creationId xmlns:a16="http://schemas.microsoft.com/office/drawing/2014/main" id="{862B6524-F002-4B0E-BF6C-A2D7EF23838C}"/>
              </a:ext>
            </a:extLst>
          </p:cNvPr>
          <p:cNvSpPr>
            <a:spLocks noGrp="1"/>
          </p:cNvSpPr>
          <p:nvPr>
            <p:ph idx="1"/>
          </p:nvPr>
        </p:nvSpPr>
        <p:spPr>
          <a:xfrm>
            <a:off x="1117600" y="2407920"/>
            <a:ext cx="14020800" cy="8573348"/>
          </a:xfrm>
        </p:spPr>
        <p:txBody>
          <a:bodyPr>
            <a:normAutofit/>
          </a:bodyPr>
          <a:lstStyle/>
          <a:p>
            <a:r>
              <a:rPr lang="it-IT" dirty="0"/>
              <a:t>Data model:</a:t>
            </a:r>
          </a:p>
          <a:p>
            <a:endParaRPr lang="it-IT" dirty="0"/>
          </a:p>
          <a:p>
            <a:endParaRPr lang="it-IT" dirty="0"/>
          </a:p>
        </p:txBody>
      </p:sp>
      <p:sp>
        <p:nvSpPr>
          <p:cNvPr id="10" name="Title 1">
            <a:extLst>
              <a:ext uri="{FF2B5EF4-FFF2-40B4-BE49-F238E27FC236}">
                <a16:creationId xmlns:a16="http://schemas.microsoft.com/office/drawing/2014/main" id="{5F7D1D0B-A516-4954-A5DC-5A341AFBA7DD}"/>
              </a:ext>
            </a:extLst>
          </p:cNvPr>
          <p:cNvSpPr txBox="1">
            <a:spLocks/>
          </p:cNvSpPr>
          <p:nvPr/>
        </p:nvSpPr>
        <p:spPr>
          <a:xfrm>
            <a:off x="0" y="0"/>
            <a:ext cx="16256000" cy="2087880"/>
          </a:xfrm>
          <a:prstGeom prst="rect">
            <a:avLst/>
          </a:prstGeom>
          <a:solidFill>
            <a:schemeClr val="accent1"/>
          </a:solidFill>
        </p:spPr>
        <p:txBody>
          <a:bodyPr vert="horz" lIns="91440" tIns="45720" rIns="91440" bIns="45720" rtlCol="0" anchor="ctr">
            <a:normAutofit/>
          </a:bodyPr>
          <a:lstStyle>
            <a:lvl1pPr algn="l" defTabSz="1625620" rtl="0" eaLnBrk="1" latinLnBrk="0" hangingPunct="1">
              <a:lnSpc>
                <a:spcPct val="90000"/>
              </a:lnSpc>
              <a:spcBef>
                <a:spcPct val="0"/>
              </a:spcBef>
              <a:buNone/>
              <a:defRPr sz="7822" kern="1200">
                <a:solidFill>
                  <a:schemeClr val="tx1"/>
                </a:solidFill>
                <a:latin typeface="+mj-lt"/>
                <a:ea typeface="+mj-ea"/>
                <a:cs typeface="+mj-cs"/>
              </a:defRPr>
            </a:lvl1pPr>
          </a:lstStyle>
          <a:p>
            <a:pPr algn="ctr"/>
            <a:r>
              <a:rPr lang="it-IT" dirty="0">
                <a:solidFill>
                  <a:schemeClr val="bg1"/>
                </a:solidFill>
                <a:latin typeface="ABBvoice" panose="020D0603020503020204" pitchFamily="34" charset="0"/>
                <a:ea typeface="ABBvoice" panose="020D0603020503020204" pitchFamily="34" charset="0"/>
                <a:cs typeface="ABBvoice" panose="020D0603020503020204" pitchFamily="34" charset="0"/>
              </a:rPr>
              <a:t>Visualisation II</a:t>
            </a:r>
          </a:p>
        </p:txBody>
      </p:sp>
      <p:pic>
        <p:nvPicPr>
          <p:cNvPr id="13" name="Picture 12" descr="A picture containing drawing&#10;&#10;Description automatically generated">
            <a:extLst>
              <a:ext uri="{FF2B5EF4-FFF2-40B4-BE49-F238E27FC236}">
                <a16:creationId xmlns:a16="http://schemas.microsoft.com/office/drawing/2014/main" id="{1BF548AE-F290-45DC-AC1D-97872DC21A4E}"/>
              </a:ext>
            </a:extLst>
          </p:cNvPr>
          <p:cNvPicPr>
            <a:picLocks noChangeAspect="1"/>
          </p:cNvPicPr>
          <p:nvPr/>
        </p:nvPicPr>
        <p:blipFill rotWithShape="1">
          <a:blip r:embed="rId8">
            <a:extLst>
              <a:ext uri="{28A0092B-C50C-407E-A947-70E740481C1C}">
                <a14:useLocalDpi xmlns:a14="http://schemas.microsoft.com/office/drawing/2010/main" val="0"/>
              </a:ext>
            </a:extLst>
          </a:blip>
          <a:srcRect b="26896"/>
          <a:stretch/>
        </p:blipFill>
        <p:spPr>
          <a:xfrm>
            <a:off x="14714299" y="10877772"/>
            <a:ext cx="1541701" cy="1314228"/>
          </a:xfrm>
          <a:prstGeom prst="rect">
            <a:avLst/>
          </a:prstGeom>
        </p:spPr>
      </p:pic>
      <p:pic>
        <p:nvPicPr>
          <p:cNvPr id="11" name="Picture 4" descr="Corso Analisi dei dati con Power BI - Jakin">
            <a:extLst>
              <a:ext uri="{FF2B5EF4-FFF2-40B4-BE49-F238E27FC236}">
                <a16:creationId xmlns:a16="http://schemas.microsoft.com/office/drawing/2014/main" id="{9F0D62B1-CBF2-46DC-937A-9A4D2C6CE1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3018" y="215741"/>
            <a:ext cx="1677381" cy="16773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279F94E-7CE7-48A2-9405-4CE4E8E899AE}"/>
              </a:ext>
            </a:extLst>
          </p:cNvPr>
          <p:cNvPicPr>
            <a:picLocks noChangeAspect="1"/>
          </p:cNvPicPr>
          <p:nvPr/>
        </p:nvPicPr>
        <p:blipFill>
          <a:blip r:embed="rId10"/>
          <a:stretch>
            <a:fillRect/>
          </a:stretch>
        </p:blipFill>
        <p:spPr>
          <a:xfrm>
            <a:off x="2782324" y="3368163"/>
            <a:ext cx="10248900" cy="7048500"/>
          </a:xfrm>
          <a:prstGeom prst="rect">
            <a:avLst/>
          </a:prstGeom>
        </p:spPr>
      </p:pic>
    </p:spTree>
    <p:extLst>
      <p:ext uri="{BB962C8B-B14F-4D97-AF65-F5344CB8AC3E}">
        <p14:creationId xmlns:p14="http://schemas.microsoft.com/office/powerpoint/2010/main" val="1067362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ABB1442-C4D2-4DEB-895D-39AA80DF3BF5}"/>
              </a:ext>
            </a:extLst>
          </p:cNvPr>
          <p:cNvGraphicFramePr>
            <a:graphicFrameLocks noChangeAspect="1"/>
          </p:cNvGraphicFramePr>
          <p:nvPr>
            <p:custDataLst>
              <p:tags r:id="rId2"/>
            </p:custDataLst>
            <p:extLst>
              <p:ext uri="{D42A27DB-BD31-4B8C-83A1-F6EECF244321}">
                <p14:modId xmlns:p14="http://schemas.microsoft.com/office/powerpoint/2010/main" val="1421353410"/>
              </p:ext>
            </p:extLst>
          </p:nvPr>
        </p:nvGraphicFramePr>
        <p:xfrm>
          <a:off x="2118" y="1526119"/>
          <a:ext cx="2117" cy="2117"/>
        </p:xfrm>
        <a:graphic>
          <a:graphicData uri="http://schemas.openxmlformats.org/presentationml/2006/ole">
            <mc:AlternateContent xmlns:mc="http://schemas.openxmlformats.org/markup-compatibility/2006">
              <mc:Choice xmlns:v="urn:schemas-microsoft-com:vml" Requires="v">
                <p:oleObj spid="_x0000_s28680" name="think-cell Slide" r:id="rId6" imgW="360" imgH="360" progId="TCLayout.ActiveDocument.1">
                  <p:embed/>
                </p:oleObj>
              </mc:Choice>
              <mc:Fallback>
                <p:oleObj name="think-cell Slide" r:id="rId6" imgW="360" imgH="360" progId="TCLayout.ActiveDocument.1">
                  <p:embed/>
                  <p:pic>
                    <p:nvPicPr>
                      <p:cNvPr id="5" name="Object 4" hidden="1">
                        <a:extLst>
                          <a:ext uri="{FF2B5EF4-FFF2-40B4-BE49-F238E27FC236}">
                            <a16:creationId xmlns:a16="http://schemas.microsoft.com/office/drawing/2014/main" id="{9ABB1442-C4D2-4DEB-895D-39AA80DF3BF5}"/>
                          </a:ext>
                        </a:extLst>
                      </p:cNvPr>
                      <p:cNvPicPr/>
                      <p:nvPr/>
                    </p:nvPicPr>
                    <p:blipFill>
                      <a:blip r:embed="rId7"/>
                      <a:stretch>
                        <a:fillRect/>
                      </a:stretch>
                    </p:blipFill>
                    <p:spPr>
                      <a:xfrm>
                        <a:off x="2118" y="1526119"/>
                        <a:ext cx="2117" cy="211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926FDC8-04F3-4583-822B-C2D4FF63B738}"/>
              </a:ext>
            </a:extLst>
          </p:cNvPr>
          <p:cNvSpPr/>
          <p:nvPr>
            <p:custDataLst>
              <p:tags r:id="rId3"/>
            </p:custDataLst>
          </p:nvPr>
        </p:nvSpPr>
        <p:spPr>
          <a:xfrm>
            <a:off x="1" y="1524000"/>
            <a:ext cx="211667"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it-IT" sz="7822" dirty="0">
              <a:latin typeface="Calibri Light" panose="020F0302020204030204" pitchFamily="34" charset="0"/>
              <a:ea typeface="+mj-ea"/>
              <a:cs typeface="+mj-cs"/>
              <a:sym typeface="Calibri Light" panose="020F0302020204030204" pitchFamily="34" charset="0"/>
            </a:endParaRPr>
          </a:p>
        </p:txBody>
      </p:sp>
      <p:sp>
        <p:nvSpPr>
          <p:cNvPr id="3" name="Content Placeholder 2">
            <a:extLst>
              <a:ext uri="{FF2B5EF4-FFF2-40B4-BE49-F238E27FC236}">
                <a16:creationId xmlns:a16="http://schemas.microsoft.com/office/drawing/2014/main" id="{862B6524-F002-4B0E-BF6C-A2D7EF23838C}"/>
              </a:ext>
            </a:extLst>
          </p:cNvPr>
          <p:cNvSpPr>
            <a:spLocks noGrp="1"/>
          </p:cNvSpPr>
          <p:nvPr>
            <p:ph idx="1"/>
          </p:nvPr>
        </p:nvSpPr>
        <p:spPr>
          <a:xfrm>
            <a:off x="1117600" y="2407920"/>
            <a:ext cx="14020800" cy="8573348"/>
          </a:xfrm>
        </p:spPr>
        <p:txBody>
          <a:bodyPr>
            <a:normAutofit/>
          </a:bodyPr>
          <a:lstStyle/>
          <a:p>
            <a:r>
              <a:rPr lang="it-IT" sz="1800" dirty="0">
                <a:latin typeface="ABBvoice" panose="020D0603020503020204" pitchFamily="34" charset="0"/>
                <a:ea typeface="ABBvoice" panose="020D0603020503020204" pitchFamily="34" charset="0"/>
                <a:cs typeface="ABBvoice" panose="020D0603020503020204" pitchFamily="34" charset="0"/>
              </a:rPr>
              <a:t>Sono state create 2 viste in PowerBI.</a:t>
            </a:r>
          </a:p>
          <a:p>
            <a:r>
              <a:rPr lang="it-IT" sz="1800" dirty="0">
                <a:latin typeface="ABBvoice" panose="020D0603020503020204" pitchFamily="34" charset="0"/>
                <a:ea typeface="ABBvoice" panose="020D0603020503020204" pitchFamily="34" charset="0"/>
                <a:cs typeface="ABBvoice" panose="020D0603020503020204" pitchFamily="34" charset="0"/>
              </a:rPr>
              <a:t>La prima (screenshot qui sotto) è una sommario che descrive gli annunci di autoscout24. In senso orario, da sinistra abbiamo una sezione per applicare eventuali filtri, un treemap con la compozione di share di mercato per costruttore (con possibilità di drilldown al singolo modello), a sinistra la % di immatricolazione per costuttore (sempre drill down a modello)</a:t>
            </a:r>
          </a:p>
          <a:p>
            <a:r>
              <a:rPr lang="it-IT" sz="1800" dirty="0">
                <a:latin typeface="ABBvoice" panose="020D0603020503020204" pitchFamily="34" charset="0"/>
                <a:ea typeface="ABBvoice" panose="020D0603020503020204" pitchFamily="34" charset="0"/>
                <a:cs typeface="ABBvoice" panose="020D0603020503020204" pitchFamily="34" charset="0"/>
              </a:rPr>
              <a:t>Più sotto abbiamo una heatmap per il numero di immatricolazioni per regione, ed a sinistra una barchart riguardante lo stato (nuovo, usato, KM0 etc) per anno dei veicoli in vendita</a:t>
            </a:r>
          </a:p>
          <a:p>
            <a:endParaRPr lang="it-IT" sz="2400" dirty="0"/>
          </a:p>
          <a:p>
            <a:endParaRPr lang="it-IT" sz="4000" dirty="0"/>
          </a:p>
          <a:p>
            <a:pPr marL="0" indent="0">
              <a:buNone/>
            </a:pPr>
            <a:endParaRPr lang="it-IT" dirty="0"/>
          </a:p>
          <a:p>
            <a:endParaRPr lang="it-IT" dirty="0"/>
          </a:p>
          <a:p>
            <a:endParaRPr lang="it-IT" dirty="0"/>
          </a:p>
        </p:txBody>
      </p:sp>
      <p:sp>
        <p:nvSpPr>
          <p:cNvPr id="10" name="Title 1">
            <a:extLst>
              <a:ext uri="{FF2B5EF4-FFF2-40B4-BE49-F238E27FC236}">
                <a16:creationId xmlns:a16="http://schemas.microsoft.com/office/drawing/2014/main" id="{5F7D1D0B-A516-4954-A5DC-5A341AFBA7DD}"/>
              </a:ext>
            </a:extLst>
          </p:cNvPr>
          <p:cNvSpPr txBox="1">
            <a:spLocks/>
          </p:cNvSpPr>
          <p:nvPr/>
        </p:nvSpPr>
        <p:spPr>
          <a:xfrm>
            <a:off x="0" y="0"/>
            <a:ext cx="16256000" cy="2087880"/>
          </a:xfrm>
          <a:prstGeom prst="rect">
            <a:avLst/>
          </a:prstGeom>
          <a:solidFill>
            <a:schemeClr val="accent1"/>
          </a:solidFill>
        </p:spPr>
        <p:txBody>
          <a:bodyPr vert="horz" lIns="91440" tIns="45720" rIns="91440" bIns="45720" rtlCol="0" anchor="ctr">
            <a:normAutofit/>
          </a:bodyPr>
          <a:lstStyle>
            <a:lvl1pPr algn="l" defTabSz="1625620" rtl="0" eaLnBrk="1" latinLnBrk="0" hangingPunct="1">
              <a:lnSpc>
                <a:spcPct val="90000"/>
              </a:lnSpc>
              <a:spcBef>
                <a:spcPct val="0"/>
              </a:spcBef>
              <a:buNone/>
              <a:defRPr sz="7822" kern="1200">
                <a:solidFill>
                  <a:schemeClr val="tx1"/>
                </a:solidFill>
                <a:latin typeface="+mj-lt"/>
                <a:ea typeface="+mj-ea"/>
                <a:cs typeface="+mj-cs"/>
              </a:defRPr>
            </a:lvl1pPr>
          </a:lstStyle>
          <a:p>
            <a:pPr algn="ctr"/>
            <a:r>
              <a:rPr lang="it-IT" dirty="0">
                <a:solidFill>
                  <a:schemeClr val="bg1"/>
                </a:solidFill>
                <a:latin typeface="ABBvoice" panose="020D0603020503020204" pitchFamily="34" charset="0"/>
                <a:ea typeface="ABBvoice" panose="020D0603020503020204" pitchFamily="34" charset="0"/>
                <a:cs typeface="ABBvoice" panose="020D0603020503020204" pitchFamily="34" charset="0"/>
              </a:rPr>
              <a:t>Visualisation III</a:t>
            </a:r>
          </a:p>
        </p:txBody>
      </p:sp>
      <p:pic>
        <p:nvPicPr>
          <p:cNvPr id="13" name="Picture 12" descr="A picture containing drawing&#10;&#10;Description automatically generated">
            <a:extLst>
              <a:ext uri="{FF2B5EF4-FFF2-40B4-BE49-F238E27FC236}">
                <a16:creationId xmlns:a16="http://schemas.microsoft.com/office/drawing/2014/main" id="{1BF548AE-F290-45DC-AC1D-97872DC21A4E}"/>
              </a:ext>
            </a:extLst>
          </p:cNvPr>
          <p:cNvPicPr>
            <a:picLocks noChangeAspect="1"/>
          </p:cNvPicPr>
          <p:nvPr/>
        </p:nvPicPr>
        <p:blipFill rotWithShape="1">
          <a:blip r:embed="rId8">
            <a:extLst>
              <a:ext uri="{28A0092B-C50C-407E-A947-70E740481C1C}">
                <a14:useLocalDpi xmlns:a14="http://schemas.microsoft.com/office/drawing/2010/main" val="0"/>
              </a:ext>
            </a:extLst>
          </a:blip>
          <a:srcRect b="26896"/>
          <a:stretch/>
        </p:blipFill>
        <p:spPr>
          <a:xfrm>
            <a:off x="14714299" y="10877772"/>
            <a:ext cx="1541701" cy="1314228"/>
          </a:xfrm>
          <a:prstGeom prst="rect">
            <a:avLst/>
          </a:prstGeom>
        </p:spPr>
      </p:pic>
      <p:pic>
        <p:nvPicPr>
          <p:cNvPr id="11" name="Picture 4" descr="Corso Analisi dei dati con Power BI - Jakin">
            <a:extLst>
              <a:ext uri="{FF2B5EF4-FFF2-40B4-BE49-F238E27FC236}">
                <a16:creationId xmlns:a16="http://schemas.microsoft.com/office/drawing/2014/main" id="{9F0D62B1-CBF2-46DC-937A-9A4D2C6CE1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807768" y="177175"/>
            <a:ext cx="1677381" cy="16773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EE7FB47-7528-4330-9CB6-4EA4B1B24A6E}"/>
              </a:ext>
            </a:extLst>
          </p:cNvPr>
          <p:cNvPicPr>
            <a:picLocks noChangeAspect="1"/>
          </p:cNvPicPr>
          <p:nvPr/>
        </p:nvPicPr>
        <p:blipFill>
          <a:blip r:embed="rId10"/>
          <a:stretch>
            <a:fillRect/>
          </a:stretch>
        </p:blipFill>
        <p:spPr>
          <a:xfrm>
            <a:off x="1241425" y="4429125"/>
            <a:ext cx="13773150" cy="7762875"/>
          </a:xfrm>
          <a:prstGeom prst="rect">
            <a:avLst/>
          </a:prstGeom>
        </p:spPr>
      </p:pic>
    </p:spTree>
    <p:extLst>
      <p:ext uri="{BB962C8B-B14F-4D97-AF65-F5344CB8AC3E}">
        <p14:creationId xmlns:p14="http://schemas.microsoft.com/office/powerpoint/2010/main" val="839457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ABB1442-C4D2-4DEB-895D-39AA80DF3BF5}"/>
              </a:ext>
            </a:extLst>
          </p:cNvPr>
          <p:cNvGraphicFramePr>
            <a:graphicFrameLocks noChangeAspect="1"/>
          </p:cNvGraphicFramePr>
          <p:nvPr>
            <p:custDataLst>
              <p:tags r:id="rId2"/>
            </p:custDataLst>
          </p:nvPr>
        </p:nvGraphicFramePr>
        <p:xfrm>
          <a:off x="2118" y="1526119"/>
          <a:ext cx="2117" cy="2117"/>
        </p:xfrm>
        <a:graphic>
          <a:graphicData uri="http://schemas.openxmlformats.org/presentationml/2006/ole">
            <mc:AlternateContent xmlns:mc="http://schemas.openxmlformats.org/markup-compatibility/2006">
              <mc:Choice xmlns:v="urn:schemas-microsoft-com:vml" Requires="v">
                <p:oleObj spid="_x0000_s33799" name="think-cell Slide" r:id="rId6" imgW="360" imgH="360" progId="TCLayout.ActiveDocument.1">
                  <p:embed/>
                </p:oleObj>
              </mc:Choice>
              <mc:Fallback>
                <p:oleObj name="think-cell Slide" r:id="rId6" imgW="360" imgH="360" progId="TCLayout.ActiveDocument.1">
                  <p:embed/>
                  <p:pic>
                    <p:nvPicPr>
                      <p:cNvPr id="5" name="Object 4" hidden="1">
                        <a:extLst>
                          <a:ext uri="{FF2B5EF4-FFF2-40B4-BE49-F238E27FC236}">
                            <a16:creationId xmlns:a16="http://schemas.microsoft.com/office/drawing/2014/main" id="{9ABB1442-C4D2-4DEB-895D-39AA80DF3BF5}"/>
                          </a:ext>
                        </a:extLst>
                      </p:cNvPr>
                      <p:cNvPicPr/>
                      <p:nvPr/>
                    </p:nvPicPr>
                    <p:blipFill>
                      <a:blip r:embed="rId7"/>
                      <a:stretch>
                        <a:fillRect/>
                      </a:stretch>
                    </p:blipFill>
                    <p:spPr>
                      <a:xfrm>
                        <a:off x="2118" y="1526119"/>
                        <a:ext cx="2117" cy="211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926FDC8-04F3-4583-822B-C2D4FF63B738}"/>
              </a:ext>
            </a:extLst>
          </p:cNvPr>
          <p:cNvSpPr/>
          <p:nvPr>
            <p:custDataLst>
              <p:tags r:id="rId3"/>
            </p:custDataLst>
          </p:nvPr>
        </p:nvSpPr>
        <p:spPr>
          <a:xfrm>
            <a:off x="1" y="1524000"/>
            <a:ext cx="211667"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it-IT" sz="7822" dirty="0">
              <a:latin typeface="Calibri Light" panose="020F0302020204030204" pitchFamily="34" charset="0"/>
              <a:ea typeface="+mj-ea"/>
              <a:cs typeface="+mj-cs"/>
              <a:sym typeface="Calibri Light" panose="020F0302020204030204" pitchFamily="34" charset="0"/>
            </a:endParaRPr>
          </a:p>
        </p:txBody>
      </p:sp>
      <p:sp>
        <p:nvSpPr>
          <p:cNvPr id="3" name="Content Placeholder 2">
            <a:extLst>
              <a:ext uri="{FF2B5EF4-FFF2-40B4-BE49-F238E27FC236}">
                <a16:creationId xmlns:a16="http://schemas.microsoft.com/office/drawing/2014/main" id="{862B6524-F002-4B0E-BF6C-A2D7EF23838C}"/>
              </a:ext>
            </a:extLst>
          </p:cNvPr>
          <p:cNvSpPr>
            <a:spLocks noGrp="1"/>
          </p:cNvSpPr>
          <p:nvPr>
            <p:ph idx="1"/>
          </p:nvPr>
        </p:nvSpPr>
        <p:spPr>
          <a:xfrm>
            <a:off x="1117600" y="2407920"/>
            <a:ext cx="14020800" cy="8573348"/>
          </a:xfrm>
        </p:spPr>
        <p:txBody>
          <a:bodyPr>
            <a:normAutofit/>
          </a:bodyPr>
          <a:lstStyle/>
          <a:p>
            <a:pPr>
              <a:lnSpc>
                <a:spcPct val="100000"/>
              </a:lnSpc>
              <a:spcBef>
                <a:spcPts val="0"/>
              </a:spcBef>
            </a:pPr>
            <a:r>
              <a:rPr lang="it-IT" sz="1800" dirty="0">
                <a:latin typeface="ABBvoice" panose="020D0603020503020204" pitchFamily="34" charset="0"/>
                <a:ea typeface="ABBvoice" panose="020D0603020503020204" pitchFamily="34" charset="0"/>
                <a:cs typeface="ABBvoice" panose="020D0603020503020204" pitchFamily="34" charset="0"/>
              </a:rPr>
              <a:t>Nella seconda vista, ho fatto una regressione lineare per calcolare il costo di partenza e la svalutazione per anno di anzianità di un veicolo.</a:t>
            </a:r>
          </a:p>
          <a:p>
            <a:pPr>
              <a:lnSpc>
                <a:spcPct val="100000"/>
              </a:lnSpc>
              <a:spcBef>
                <a:spcPts val="0"/>
              </a:spcBef>
            </a:pPr>
            <a:r>
              <a:rPr lang="it-IT" sz="1800" dirty="0">
                <a:latin typeface="ABBvoice" panose="020D0603020503020204" pitchFamily="34" charset="0"/>
                <a:ea typeface="ABBvoice" panose="020D0603020503020204" pitchFamily="34" charset="0"/>
                <a:cs typeface="ABBvoice" panose="020D0603020503020204" pitchFamily="34" charset="0"/>
              </a:rPr>
              <a:t>In più sono disponibili una serie di filtri per costruttore/modello e tutti i dettagli dei singoli annunci possono essere consultati in hover come nello screenshot qui sotto</a:t>
            </a:r>
          </a:p>
          <a:p>
            <a:endParaRPr lang="it-IT" sz="2400" dirty="0"/>
          </a:p>
          <a:p>
            <a:endParaRPr lang="it-IT" sz="4000" dirty="0"/>
          </a:p>
          <a:p>
            <a:pPr marL="0" indent="0">
              <a:buNone/>
            </a:pPr>
            <a:endParaRPr lang="it-IT" dirty="0"/>
          </a:p>
          <a:p>
            <a:endParaRPr lang="it-IT" dirty="0"/>
          </a:p>
          <a:p>
            <a:endParaRPr lang="it-IT" dirty="0"/>
          </a:p>
        </p:txBody>
      </p:sp>
      <p:sp>
        <p:nvSpPr>
          <p:cNvPr id="10" name="Title 1">
            <a:extLst>
              <a:ext uri="{FF2B5EF4-FFF2-40B4-BE49-F238E27FC236}">
                <a16:creationId xmlns:a16="http://schemas.microsoft.com/office/drawing/2014/main" id="{5F7D1D0B-A516-4954-A5DC-5A341AFBA7DD}"/>
              </a:ext>
            </a:extLst>
          </p:cNvPr>
          <p:cNvSpPr txBox="1">
            <a:spLocks/>
          </p:cNvSpPr>
          <p:nvPr/>
        </p:nvSpPr>
        <p:spPr>
          <a:xfrm>
            <a:off x="0" y="0"/>
            <a:ext cx="16256000" cy="2087880"/>
          </a:xfrm>
          <a:prstGeom prst="rect">
            <a:avLst/>
          </a:prstGeom>
          <a:solidFill>
            <a:schemeClr val="accent1"/>
          </a:solidFill>
        </p:spPr>
        <p:txBody>
          <a:bodyPr vert="horz" lIns="91440" tIns="45720" rIns="91440" bIns="45720" rtlCol="0" anchor="ctr">
            <a:normAutofit/>
          </a:bodyPr>
          <a:lstStyle>
            <a:lvl1pPr algn="l" defTabSz="1625620" rtl="0" eaLnBrk="1" latinLnBrk="0" hangingPunct="1">
              <a:lnSpc>
                <a:spcPct val="90000"/>
              </a:lnSpc>
              <a:spcBef>
                <a:spcPct val="0"/>
              </a:spcBef>
              <a:buNone/>
              <a:defRPr sz="7822" kern="1200">
                <a:solidFill>
                  <a:schemeClr val="tx1"/>
                </a:solidFill>
                <a:latin typeface="+mj-lt"/>
                <a:ea typeface="+mj-ea"/>
                <a:cs typeface="+mj-cs"/>
              </a:defRPr>
            </a:lvl1pPr>
          </a:lstStyle>
          <a:p>
            <a:pPr algn="ctr"/>
            <a:r>
              <a:rPr lang="it-IT" dirty="0">
                <a:solidFill>
                  <a:schemeClr val="bg1"/>
                </a:solidFill>
                <a:latin typeface="ABBvoice" panose="020D0603020503020204" pitchFamily="34" charset="0"/>
                <a:ea typeface="ABBvoice" panose="020D0603020503020204" pitchFamily="34" charset="0"/>
                <a:cs typeface="ABBvoice" panose="020D0603020503020204" pitchFamily="34" charset="0"/>
              </a:rPr>
              <a:t>Visualisation IV</a:t>
            </a:r>
          </a:p>
        </p:txBody>
      </p:sp>
      <p:pic>
        <p:nvPicPr>
          <p:cNvPr id="13" name="Picture 12" descr="A picture containing drawing&#10;&#10;Description automatically generated">
            <a:extLst>
              <a:ext uri="{FF2B5EF4-FFF2-40B4-BE49-F238E27FC236}">
                <a16:creationId xmlns:a16="http://schemas.microsoft.com/office/drawing/2014/main" id="{1BF548AE-F290-45DC-AC1D-97872DC21A4E}"/>
              </a:ext>
            </a:extLst>
          </p:cNvPr>
          <p:cNvPicPr>
            <a:picLocks noChangeAspect="1"/>
          </p:cNvPicPr>
          <p:nvPr/>
        </p:nvPicPr>
        <p:blipFill rotWithShape="1">
          <a:blip r:embed="rId8">
            <a:extLst>
              <a:ext uri="{28A0092B-C50C-407E-A947-70E740481C1C}">
                <a14:useLocalDpi xmlns:a14="http://schemas.microsoft.com/office/drawing/2010/main" val="0"/>
              </a:ext>
            </a:extLst>
          </a:blip>
          <a:srcRect b="26896"/>
          <a:stretch/>
        </p:blipFill>
        <p:spPr>
          <a:xfrm>
            <a:off x="14714299" y="10877772"/>
            <a:ext cx="1541701" cy="1314228"/>
          </a:xfrm>
          <a:prstGeom prst="rect">
            <a:avLst/>
          </a:prstGeom>
        </p:spPr>
      </p:pic>
      <p:pic>
        <p:nvPicPr>
          <p:cNvPr id="11" name="Picture 4" descr="Corso Analisi dei dati con Power BI - Jakin">
            <a:extLst>
              <a:ext uri="{FF2B5EF4-FFF2-40B4-BE49-F238E27FC236}">
                <a16:creationId xmlns:a16="http://schemas.microsoft.com/office/drawing/2014/main" id="{9F0D62B1-CBF2-46DC-937A-9A4D2C6CE1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807768" y="177175"/>
            <a:ext cx="1677381" cy="16773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C397D50-36CC-4EEF-AFB1-D824A69AA357}"/>
              </a:ext>
            </a:extLst>
          </p:cNvPr>
          <p:cNvPicPr>
            <a:picLocks noChangeAspect="1"/>
          </p:cNvPicPr>
          <p:nvPr/>
        </p:nvPicPr>
        <p:blipFill>
          <a:blip r:embed="rId10"/>
          <a:stretch>
            <a:fillRect/>
          </a:stretch>
        </p:blipFill>
        <p:spPr>
          <a:xfrm>
            <a:off x="1117600" y="3588159"/>
            <a:ext cx="14020800" cy="7895865"/>
          </a:xfrm>
          <a:prstGeom prst="rect">
            <a:avLst/>
          </a:prstGeom>
        </p:spPr>
      </p:pic>
    </p:spTree>
    <p:extLst>
      <p:ext uri="{BB962C8B-B14F-4D97-AF65-F5344CB8AC3E}">
        <p14:creationId xmlns:p14="http://schemas.microsoft.com/office/powerpoint/2010/main" val="24542393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uFbQ7u6dYZKEfVnUGH5W4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rALjTO8EDQp3tUzKVIdJS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mQ6y486PRZ6YPzkqpxbIR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D986DfVdG3jgsWBlH51e7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OGqbQIcFzlivB99DWBj7p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a6UL50GBQiBRkUT5QYgEN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tTAI696gaE4lXoZu8cUez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LMfN.CaOWtGJoAgNGU35X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ER_7YurpjczBSQaMgpt8G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Fx6oghr6EXVTe5z0uD2Sg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ER_7YurpjczBSQaMgpt8G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ER_7YurpjczBSQaMgpt8G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rvXF0IWsxfizByeheMrbs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ER_7YurpjczBSQaMgpt8G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ER_7YurpjczBSQaMgpt8G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ER_7YurpjczBSQaMgpt8G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ER_7YurpjczBSQaMgpt8G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ER_7YurpjczBSQaMgpt8G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ER_7YurpjczBSQaMgpt8G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ER_7YurpjczBSQaMgpt8G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15glqaz9ENUOXTJss3WB6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ER_7YurpjczBSQaMgpt8G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tUopFPbXisPbkrrDPY97n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7CvNLUeslDPBDkzXdUbP1w"/>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993</Words>
  <Application>Microsoft Office PowerPoint</Application>
  <PresentationFormat>Custom</PresentationFormat>
  <Paragraphs>145</Paragraphs>
  <Slides>14</Slides>
  <Notes>14</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0" baseType="lpstr">
      <vt:lpstr>ABBvoice</vt:lpstr>
      <vt:lpstr>Arial</vt:lpstr>
      <vt:lpstr>Calibri</vt:lpstr>
      <vt:lpstr>Calibri Light</vt:lpstr>
      <vt:lpstr>Office Theme</vt:lpstr>
      <vt:lpstr>think-cell Slide</vt:lpstr>
      <vt:lpstr> visualisation</vt:lpstr>
      <vt:lpstr>PowerPoint Presentation</vt:lpstr>
      <vt:lpstr>PowerPoint Presentation</vt:lpstr>
      <vt:lpstr>PowerPoint Presentation</vt:lpstr>
      <vt:lpstr>Scraping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&amp; analytics - homework Autoscout24 scraping</dc:title>
  <dc:creator>Simone Zambetti</dc:creator>
  <cp:lastModifiedBy>Simone Zambetti</cp:lastModifiedBy>
  <cp:revision>42</cp:revision>
  <dcterms:created xsi:type="dcterms:W3CDTF">2020-07-03T08:35:10Z</dcterms:created>
  <dcterms:modified xsi:type="dcterms:W3CDTF">2020-09-14T16:15:51Z</dcterms:modified>
</cp:coreProperties>
</file>